
<file path=[Content_Types].xml><?xml version="1.0" encoding="utf-8"?>
<Types xmlns="http://schemas.openxmlformats.org/package/2006/content-types">
  <Default Extension="png" ContentType="image/png"/>
  <Default Extension="jpeg" ContentType="image/jpe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19.fntdata" ContentType="application/x-fontdata"/>
  <Override PartName="/ppt/fonts/font2.fntdata" ContentType="application/x-fontdata"/>
  <Override PartName="/ppt/fonts/font20.fntdata" ContentType="application/x-fontdata"/>
  <Override PartName="/ppt/fonts/font21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5"/>
  </p:notesMasterIdLst>
  <p:sldIdLst>
    <p:sldId id="322" r:id="rId4"/>
    <p:sldId id="323" r:id="rId6"/>
    <p:sldId id="324" r:id="rId7"/>
    <p:sldId id="325" r:id="rId8"/>
    <p:sldId id="326" r:id="rId9"/>
    <p:sldId id="327" r:id="rId10"/>
    <p:sldId id="328" r:id="rId11"/>
    <p:sldId id="329" r:id="rId12"/>
    <p:sldId id="435" r:id="rId13"/>
    <p:sldId id="437" r:id="rId14"/>
    <p:sldId id="438" r:id="rId15"/>
    <p:sldId id="439" r:id="rId16"/>
    <p:sldId id="440" r:id="rId17"/>
    <p:sldId id="441" r:id="rId18"/>
    <p:sldId id="442" r:id="rId19"/>
    <p:sldId id="443" r:id="rId20"/>
    <p:sldId id="444" r:id="rId21"/>
    <p:sldId id="330" r:id="rId22"/>
    <p:sldId id="331" r:id="rId23"/>
    <p:sldId id="332" r:id="rId24"/>
    <p:sldId id="338" r:id="rId25"/>
    <p:sldId id="334" r:id="rId26"/>
    <p:sldId id="344" r:id="rId27"/>
    <p:sldId id="345" r:id="rId28"/>
    <p:sldId id="346" r:id="rId29"/>
    <p:sldId id="347" r:id="rId30"/>
    <p:sldId id="348" r:id="rId31"/>
    <p:sldId id="349" r:id="rId32"/>
    <p:sldId id="351" r:id="rId33"/>
    <p:sldId id="352" r:id="rId34"/>
    <p:sldId id="353" r:id="rId35"/>
    <p:sldId id="354" r:id="rId36"/>
    <p:sldId id="355" r:id="rId37"/>
    <p:sldId id="356" r:id="rId38"/>
    <p:sldId id="361" r:id="rId39"/>
    <p:sldId id="366" r:id="rId40"/>
    <p:sldId id="367" r:id="rId41"/>
    <p:sldId id="368" r:id="rId42"/>
    <p:sldId id="369" r:id="rId43"/>
    <p:sldId id="371" r:id="rId44"/>
    <p:sldId id="370" r:id="rId45"/>
    <p:sldId id="372" r:id="rId46"/>
    <p:sldId id="373" r:id="rId47"/>
    <p:sldId id="374" r:id="rId48"/>
    <p:sldId id="381" r:id="rId49"/>
    <p:sldId id="382" r:id="rId50"/>
    <p:sldId id="380" r:id="rId51"/>
    <p:sldId id="383" r:id="rId52"/>
    <p:sldId id="384" r:id="rId53"/>
    <p:sldId id="385" r:id="rId54"/>
    <p:sldId id="386" r:id="rId55"/>
    <p:sldId id="387" r:id="rId56"/>
    <p:sldId id="388" r:id="rId57"/>
    <p:sldId id="389" r:id="rId58"/>
    <p:sldId id="390" r:id="rId59"/>
    <p:sldId id="391" r:id="rId60"/>
    <p:sldId id="392" r:id="rId61"/>
    <p:sldId id="393" r:id="rId62"/>
    <p:sldId id="394" r:id="rId63"/>
    <p:sldId id="395" r:id="rId64"/>
    <p:sldId id="396" r:id="rId65"/>
    <p:sldId id="397" r:id="rId66"/>
    <p:sldId id="398" r:id="rId67"/>
    <p:sldId id="399" r:id="rId68"/>
    <p:sldId id="400" r:id="rId69"/>
    <p:sldId id="401" r:id="rId70"/>
    <p:sldId id="402" r:id="rId71"/>
    <p:sldId id="404" r:id="rId72"/>
    <p:sldId id="405" r:id="rId73"/>
    <p:sldId id="406" r:id="rId74"/>
    <p:sldId id="407" r:id="rId75"/>
    <p:sldId id="553" r:id="rId76"/>
    <p:sldId id="608" r:id="rId77"/>
    <p:sldId id="554" r:id="rId78"/>
    <p:sldId id="403" r:id="rId79"/>
    <p:sldId id="408" r:id="rId80"/>
    <p:sldId id="551" r:id="rId81"/>
    <p:sldId id="609" r:id="rId82"/>
    <p:sldId id="552" r:id="rId83"/>
    <p:sldId id="610" r:id="rId84"/>
    <p:sldId id="409" r:id="rId85"/>
    <p:sldId id="411" r:id="rId86"/>
    <p:sldId id="412" r:id="rId87"/>
    <p:sldId id="413" r:id="rId88"/>
    <p:sldId id="414" r:id="rId89"/>
    <p:sldId id="415" r:id="rId90"/>
    <p:sldId id="416" r:id="rId91"/>
    <p:sldId id="417" r:id="rId92"/>
    <p:sldId id="418" r:id="rId93"/>
    <p:sldId id="419" r:id="rId94"/>
    <p:sldId id="420" r:id="rId95"/>
    <p:sldId id="410" r:id="rId96"/>
    <p:sldId id="421" r:id="rId97"/>
    <p:sldId id="422" r:id="rId98"/>
    <p:sldId id="425" r:id="rId99"/>
    <p:sldId id="426" r:id="rId100"/>
    <p:sldId id="427" r:id="rId101"/>
    <p:sldId id="428" r:id="rId102"/>
    <p:sldId id="429" r:id="rId103"/>
    <p:sldId id="445" r:id="rId104"/>
    <p:sldId id="446" r:id="rId105"/>
    <p:sldId id="450" r:id="rId106"/>
    <p:sldId id="449" r:id="rId107"/>
    <p:sldId id="452" r:id="rId108"/>
    <p:sldId id="447" r:id="rId109"/>
    <p:sldId id="448" r:id="rId110"/>
    <p:sldId id="451" r:id="rId111"/>
    <p:sldId id="453" r:id="rId112"/>
    <p:sldId id="454" r:id="rId113"/>
    <p:sldId id="455" r:id="rId114"/>
    <p:sldId id="456" r:id="rId115"/>
    <p:sldId id="457" r:id="rId116"/>
    <p:sldId id="458" r:id="rId117"/>
    <p:sldId id="459" r:id="rId118"/>
    <p:sldId id="460" r:id="rId119"/>
    <p:sldId id="461" r:id="rId120"/>
    <p:sldId id="462" r:id="rId121"/>
    <p:sldId id="463" r:id="rId122"/>
    <p:sldId id="471" r:id="rId123"/>
    <p:sldId id="464" r:id="rId124"/>
    <p:sldId id="465" r:id="rId125"/>
    <p:sldId id="466" r:id="rId126"/>
    <p:sldId id="467" r:id="rId127"/>
    <p:sldId id="468" r:id="rId128"/>
    <p:sldId id="469" r:id="rId129"/>
    <p:sldId id="470" r:id="rId130"/>
    <p:sldId id="337" r:id="rId131"/>
  </p:sldIdLst>
  <p:sldSz cx="12192000" cy="6858000"/>
  <p:notesSz cx="6858000" cy="9144000"/>
  <p:embeddedFontLst>
    <p:embeddedFont>
      <p:font typeface="微软雅黑" panose="020B0503020204020204" charset="-122"/>
      <p:regular r:id="rId136"/>
    </p:embeddedFont>
    <p:embeddedFont>
      <p:font typeface="Calibri" panose="020F0502020204030204" charset="0"/>
      <p:regular r:id="rId137"/>
      <p:bold r:id="rId138"/>
      <p:italic r:id="rId139"/>
      <p:boldItalic r:id="rId140"/>
    </p:embeddedFont>
    <p:embeddedFont>
      <p:font typeface="华文楷体" panose="02010600040101010101" pitchFamily="2" charset="-122"/>
      <p:regular r:id="rId141"/>
    </p:embeddedFont>
    <p:embeddedFont>
      <p:font typeface="华文新魏" panose="02010800040101010101" pitchFamily="2" charset="-122"/>
      <p:regular r:id="rId142"/>
    </p:embeddedFont>
    <p:embeddedFont>
      <p:font typeface="汉仪汉黑简" panose="00020600040101010101" charset="-122"/>
      <p:regular r:id="rId143"/>
    </p:embeddedFont>
    <p:embeddedFont>
      <p:font typeface="Tahoma" panose="020B0604030504040204" pitchFamily="34" charset="0"/>
      <p:regular r:id="rId144"/>
      <p:bold r:id="rId145"/>
    </p:embeddedFont>
    <p:embeddedFont>
      <p:font typeface="Comic Sans MS" panose="030F0702030302020204" pitchFamily="66" charset="0"/>
      <p:regular r:id="rId146"/>
      <p:bold r:id="rId147"/>
      <p:italic r:id="rId148"/>
      <p:boldItalic r:id="rId149"/>
    </p:embeddedFont>
    <p:embeddedFont>
      <p:font typeface="汉仪大黑简" panose="02010600000101010101" charset="-122"/>
      <p:regular r:id="rId150"/>
    </p:embeddedFont>
    <p:embeddedFont>
      <p:font typeface="汉仪中黑简" panose="02010600000101010101" charset="-122"/>
      <p:regular r:id="rId151"/>
    </p:embeddedFont>
    <p:embeddedFont>
      <p:font typeface="Trebuchet MS" panose="020B0603020202020204" charset="0"/>
      <p:regular r:id="rId152"/>
      <p:bold r:id="rId153"/>
      <p:italic r:id="rId154"/>
      <p:boldItalic r:id="rId155"/>
    </p:embeddedFont>
    <p:embeddedFont>
      <p:font typeface="隶书" panose="02010509060101010101" pitchFamily="1" charset="-122"/>
      <p:regular r:id="rId15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微软用户" initials="微" lastIdx="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ECDE"/>
    <a:srgbClr val="F2D9B6"/>
    <a:srgbClr val="0000FF"/>
    <a:srgbClr val="D49208"/>
    <a:srgbClr val="3646FF"/>
    <a:srgbClr val="B57A07"/>
    <a:srgbClr val="B5655E"/>
    <a:srgbClr val="F98638"/>
    <a:srgbClr val="FFFFFF"/>
    <a:srgbClr val="1687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5.xml"/><Relationship Id="rId98" Type="http://schemas.openxmlformats.org/officeDocument/2006/relationships/slide" Target="slides/slide94.xml"/><Relationship Id="rId97" Type="http://schemas.openxmlformats.org/officeDocument/2006/relationships/slide" Target="slides/slide93.xml"/><Relationship Id="rId96" Type="http://schemas.openxmlformats.org/officeDocument/2006/relationships/slide" Target="slides/slide92.xml"/><Relationship Id="rId95" Type="http://schemas.openxmlformats.org/officeDocument/2006/relationships/slide" Target="slides/slide91.xml"/><Relationship Id="rId94" Type="http://schemas.openxmlformats.org/officeDocument/2006/relationships/slide" Target="slides/slide90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" Type="http://schemas.openxmlformats.org/officeDocument/2006/relationships/slide" Target="slides/slide5.xml"/><Relationship Id="rId89" Type="http://schemas.openxmlformats.org/officeDocument/2006/relationships/slide" Target="slides/slide85.xml"/><Relationship Id="rId88" Type="http://schemas.openxmlformats.org/officeDocument/2006/relationships/slide" Target="slides/slide84.xml"/><Relationship Id="rId87" Type="http://schemas.openxmlformats.org/officeDocument/2006/relationships/slide" Target="slides/slide83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80" Type="http://schemas.openxmlformats.org/officeDocument/2006/relationships/slide" Target="slides/slide76.xml"/><Relationship Id="rId8" Type="http://schemas.openxmlformats.org/officeDocument/2006/relationships/slide" Target="slides/slide4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7" Type="http://schemas.openxmlformats.org/officeDocument/2006/relationships/slide" Target="slides/slide3.xml"/><Relationship Id="rId69" Type="http://schemas.openxmlformats.org/officeDocument/2006/relationships/slide" Target="slides/slide65.xml"/><Relationship Id="rId68" Type="http://schemas.openxmlformats.org/officeDocument/2006/relationships/slide" Target="slides/slide64.xml"/><Relationship Id="rId67" Type="http://schemas.openxmlformats.org/officeDocument/2006/relationships/slide" Target="slides/slide63.xml"/><Relationship Id="rId66" Type="http://schemas.openxmlformats.org/officeDocument/2006/relationships/slide" Target="slides/slide62.xml"/><Relationship Id="rId65" Type="http://schemas.openxmlformats.org/officeDocument/2006/relationships/slide" Target="slides/slide61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0" Type="http://schemas.openxmlformats.org/officeDocument/2006/relationships/slide" Target="slides/slide56.xml"/><Relationship Id="rId6" Type="http://schemas.openxmlformats.org/officeDocument/2006/relationships/slide" Target="slides/slide2.xml"/><Relationship Id="rId59" Type="http://schemas.openxmlformats.org/officeDocument/2006/relationships/slide" Target="slides/slide55.xml"/><Relationship Id="rId58" Type="http://schemas.openxmlformats.org/officeDocument/2006/relationships/slide" Target="slides/slide54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6" Type="http://schemas.openxmlformats.org/officeDocument/2006/relationships/font" Target="fonts/font21.fntdata"/><Relationship Id="rId155" Type="http://schemas.openxmlformats.org/officeDocument/2006/relationships/font" Target="fonts/font20.fntdata"/><Relationship Id="rId154" Type="http://schemas.openxmlformats.org/officeDocument/2006/relationships/font" Target="fonts/font19.fntdata"/><Relationship Id="rId153" Type="http://schemas.openxmlformats.org/officeDocument/2006/relationships/font" Target="fonts/font18.fntdata"/><Relationship Id="rId152" Type="http://schemas.openxmlformats.org/officeDocument/2006/relationships/font" Target="fonts/font17.fntdata"/><Relationship Id="rId151" Type="http://schemas.openxmlformats.org/officeDocument/2006/relationships/font" Target="fonts/font16.fntdata"/><Relationship Id="rId150" Type="http://schemas.openxmlformats.org/officeDocument/2006/relationships/font" Target="fonts/font15.fntdata"/><Relationship Id="rId15" Type="http://schemas.openxmlformats.org/officeDocument/2006/relationships/slide" Target="slides/slide11.xml"/><Relationship Id="rId149" Type="http://schemas.openxmlformats.org/officeDocument/2006/relationships/font" Target="fonts/font14.fntdata"/><Relationship Id="rId148" Type="http://schemas.openxmlformats.org/officeDocument/2006/relationships/font" Target="fonts/font13.fntdata"/><Relationship Id="rId147" Type="http://schemas.openxmlformats.org/officeDocument/2006/relationships/font" Target="fonts/font12.fntdata"/><Relationship Id="rId146" Type="http://schemas.openxmlformats.org/officeDocument/2006/relationships/font" Target="fonts/font11.fntdata"/><Relationship Id="rId145" Type="http://schemas.openxmlformats.org/officeDocument/2006/relationships/font" Target="fonts/font10.fntdata"/><Relationship Id="rId144" Type="http://schemas.openxmlformats.org/officeDocument/2006/relationships/font" Target="fonts/font9.fntdata"/><Relationship Id="rId143" Type="http://schemas.openxmlformats.org/officeDocument/2006/relationships/font" Target="fonts/font8.fntdata"/><Relationship Id="rId142" Type="http://schemas.openxmlformats.org/officeDocument/2006/relationships/font" Target="fonts/font7.fntdata"/><Relationship Id="rId141" Type="http://schemas.openxmlformats.org/officeDocument/2006/relationships/font" Target="fonts/font6.fntdata"/><Relationship Id="rId140" Type="http://schemas.openxmlformats.org/officeDocument/2006/relationships/font" Target="fonts/font5.fntdata"/><Relationship Id="rId14" Type="http://schemas.openxmlformats.org/officeDocument/2006/relationships/slide" Target="slides/slide10.xml"/><Relationship Id="rId139" Type="http://schemas.openxmlformats.org/officeDocument/2006/relationships/font" Target="fonts/font4.fntdata"/><Relationship Id="rId138" Type="http://schemas.openxmlformats.org/officeDocument/2006/relationships/font" Target="fonts/font3.fntdata"/><Relationship Id="rId137" Type="http://schemas.openxmlformats.org/officeDocument/2006/relationships/font" Target="fonts/font2.fntdata"/><Relationship Id="rId136" Type="http://schemas.openxmlformats.org/officeDocument/2006/relationships/font" Target="fonts/font1.fntdata"/><Relationship Id="rId135" Type="http://schemas.openxmlformats.org/officeDocument/2006/relationships/commentAuthors" Target="commentAuthors.xml"/><Relationship Id="rId134" Type="http://schemas.openxmlformats.org/officeDocument/2006/relationships/tableStyles" Target="tableStyles.xml"/><Relationship Id="rId133" Type="http://schemas.openxmlformats.org/officeDocument/2006/relationships/viewProps" Target="viewProps.xml"/><Relationship Id="rId132" Type="http://schemas.openxmlformats.org/officeDocument/2006/relationships/presProps" Target="presProps.xml"/><Relationship Id="rId131" Type="http://schemas.openxmlformats.org/officeDocument/2006/relationships/slide" Target="slides/slide127.xml"/><Relationship Id="rId130" Type="http://schemas.openxmlformats.org/officeDocument/2006/relationships/slide" Target="slides/slide126.xml"/><Relationship Id="rId13" Type="http://schemas.openxmlformats.org/officeDocument/2006/relationships/slide" Target="slides/slide9.xml"/><Relationship Id="rId129" Type="http://schemas.openxmlformats.org/officeDocument/2006/relationships/slide" Target="slides/slide125.xml"/><Relationship Id="rId128" Type="http://schemas.openxmlformats.org/officeDocument/2006/relationships/slide" Target="slides/slide124.xml"/><Relationship Id="rId127" Type="http://schemas.openxmlformats.org/officeDocument/2006/relationships/slide" Target="slides/slide123.xml"/><Relationship Id="rId126" Type="http://schemas.openxmlformats.org/officeDocument/2006/relationships/slide" Target="slides/slide122.xml"/><Relationship Id="rId125" Type="http://schemas.openxmlformats.org/officeDocument/2006/relationships/slide" Target="slides/slide121.xml"/><Relationship Id="rId124" Type="http://schemas.openxmlformats.org/officeDocument/2006/relationships/slide" Target="slides/slide120.xml"/><Relationship Id="rId123" Type="http://schemas.openxmlformats.org/officeDocument/2006/relationships/slide" Target="slides/slide119.xml"/><Relationship Id="rId122" Type="http://schemas.openxmlformats.org/officeDocument/2006/relationships/slide" Target="slides/slide118.xml"/><Relationship Id="rId121" Type="http://schemas.openxmlformats.org/officeDocument/2006/relationships/slide" Target="slides/slide117.xml"/><Relationship Id="rId120" Type="http://schemas.openxmlformats.org/officeDocument/2006/relationships/slide" Target="slides/slide116.xml"/><Relationship Id="rId12" Type="http://schemas.openxmlformats.org/officeDocument/2006/relationships/slide" Target="slides/slide8.xml"/><Relationship Id="rId119" Type="http://schemas.openxmlformats.org/officeDocument/2006/relationships/slide" Target="slides/slide115.xml"/><Relationship Id="rId118" Type="http://schemas.openxmlformats.org/officeDocument/2006/relationships/slide" Target="slides/slide114.xml"/><Relationship Id="rId117" Type="http://schemas.openxmlformats.org/officeDocument/2006/relationships/slide" Target="slides/slide113.xml"/><Relationship Id="rId116" Type="http://schemas.openxmlformats.org/officeDocument/2006/relationships/slide" Target="slides/slide112.xml"/><Relationship Id="rId115" Type="http://schemas.openxmlformats.org/officeDocument/2006/relationships/slide" Target="slides/slide111.xml"/><Relationship Id="rId114" Type="http://schemas.openxmlformats.org/officeDocument/2006/relationships/slide" Target="slides/slide110.xml"/><Relationship Id="rId113" Type="http://schemas.openxmlformats.org/officeDocument/2006/relationships/slide" Target="slides/slide109.xml"/><Relationship Id="rId112" Type="http://schemas.openxmlformats.org/officeDocument/2006/relationships/slide" Target="slides/slide108.xml"/><Relationship Id="rId111" Type="http://schemas.openxmlformats.org/officeDocument/2006/relationships/slide" Target="slides/slide107.xml"/><Relationship Id="rId110" Type="http://schemas.openxmlformats.org/officeDocument/2006/relationships/slide" Target="slides/slide106.xml"/><Relationship Id="rId11" Type="http://schemas.openxmlformats.org/officeDocument/2006/relationships/slide" Target="slides/slide7.xml"/><Relationship Id="rId109" Type="http://schemas.openxmlformats.org/officeDocument/2006/relationships/slide" Target="slides/slide105.xml"/><Relationship Id="rId108" Type="http://schemas.openxmlformats.org/officeDocument/2006/relationships/slide" Target="slides/slide104.xml"/><Relationship Id="rId107" Type="http://schemas.openxmlformats.org/officeDocument/2006/relationships/slide" Target="slides/slide103.xml"/><Relationship Id="rId106" Type="http://schemas.openxmlformats.org/officeDocument/2006/relationships/slide" Target="slides/slide102.xml"/><Relationship Id="rId105" Type="http://schemas.openxmlformats.org/officeDocument/2006/relationships/slide" Target="slides/slide101.xml"/><Relationship Id="rId104" Type="http://schemas.openxmlformats.org/officeDocument/2006/relationships/slide" Target="slides/slide100.xml"/><Relationship Id="rId103" Type="http://schemas.openxmlformats.org/officeDocument/2006/relationships/slide" Target="slides/slide99.xml"/><Relationship Id="rId102" Type="http://schemas.openxmlformats.org/officeDocument/2006/relationships/slide" Target="slides/slide98.xml"/><Relationship Id="rId101" Type="http://schemas.openxmlformats.org/officeDocument/2006/relationships/slide" Target="slides/slide97.xml"/><Relationship Id="rId100" Type="http://schemas.openxmlformats.org/officeDocument/2006/relationships/slide" Target="slides/slide96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0-06-30T13:00:44.062" idx="1">
    <p:pos x="2932" y="508"/>
    <p:text>建议放在副词处一起讲解--武杰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0-06-30T13:00:44.062" idx="5">
    <p:pos x="2932" y="508"/>
    <p:text>建议放在副词处一起讲解--武杰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0-06-30T13:00:44.062" idx="6">
    <p:pos x="2932" y="508"/>
    <p:text>建议放在副词处一起讲解--武杰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0-06-30T13:00:44.062" idx="7">
    <p:pos x="2932" y="508"/>
    <p:text>建议放在副词处一起讲解--武杰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0-06-30T13:00:44.062" idx="8">
    <p:pos x="2932" y="508"/>
    <p:text>建议放在副词处一起讲解--武杰</p:text>
  </p:cm>
</p:cmLst>
</file>

<file path=ppt/media/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true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5"/>
          </p:nvPr>
        </p:nvSpPr>
        <p:spPr/>
        <p:txBody>
          <a:bodyPr/>
          <a:lstStyle/>
          <a:p>
            <a:fld id="{2BB20B48-4953-406B-A801-DD0A418DC3E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true" noRot="true" noChangeAspect="true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true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true" noRot="true" noChangeAspect="true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true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file:///C:\Users\1V994W2\PycharmProjects\PPT_Background_Generation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8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image" Target="file:///C:\Users\1V994W2\PycharmProjects\PPT_Background_Generation/pic_temp/pic_half_right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21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20.xml"/><Relationship Id="rId13" Type="http://schemas.openxmlformats.org/officeDocument/2006/relationships/tags" Target="../tags/tag27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tags" Target="../tags/tag3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2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28.xml"/><Relationship Id="rId15" Type="http://schemas.openxmlformats.org/officeDocument/2006/relationships/tags" Target="../tags/tag37.xml"/><Relationship Id="rId14" Type="http://schemas.openxmlformats.org/officeDocument/2006/relationships/tags" Target="../tags/tag36.xml"/><Relationship Id="rId13" Type="http://schemas.openxmlformats.org/officeDocument/2006/relationships/tags" Target="../tags/tag35.xml"/><Relationship Id="rId12" Type="http://schemas.openxmlformats.org/officeDocument/2006/relationships/tags" Target="../tags/tag34.xml"/><Relationship Id="rId11" Type="http://schemas.openxmlformats.org/officeDocument/2006/relationships/tags" Target="../tags/tag33.xml"/><Relationship Id="rId10" Type="http://schemas.openxmlformats.org/officeDocument/2006/relationships/tags" Target="../tags/tag32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1.xml"/><Relationship Id="rId8" Type="http://schemas.openxmlformats.org/officeDocument/2006/relationships/image" Target="file:///C:\Users\1V994W2\PycharmProjects\PPT_Background_Generation/pic_temp/0_pic_quater_left_up.png" TargetMode="External"/><Relationship Id="rId7" Type="http://schemas.openxmlformats.org/officeDocument/2006/relationships/image" Target="../media/image2.png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image" Target="file:///C:\Users\1V994W2\Documents\Tencent%20Files\574576071\FileRecv\&#25340;&#35013;&#32032;&#26448;\sup\8\subject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38.xml"/><Relationship Id="rId12" Type="http://schemas.openxmlformats.org/officeDocument/2006/relationships/tags" Target="../tags/tag44.xml"/><Relationship Id="rId11" Type="http://schemas.openxmlformats.org/officeDocument/2006/relationships/tags" Target="../tags/tag43.xml"/><Relationship Id="rId10" Type="http://schemas.openxmlformats.org/officeDocument/2006/relationships/tags" Target="../tags/tag4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tags" Target="../tags/tag5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4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48.xml"/><Relationship Id="rId13" Type="http://schemas.openxmlformats.org/officeDocument/2006/relationships/tags" Target="../tags/tag55.xml"/><Relationship Id="rId12" Type="http://schemas.openxmlformats.org/officeDocument/2006/relationships/tags" Target="../tags/tag54.xml"/><Relationship Id="rId11" Type="http://schemas.openxmlformats.org/officeDocument/2006/relationships/tags" Target="../tags/tag53.xml"/><Relationship Id="rId10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5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56.xml"/><Relationship Id="rId12" Type="http://schemas.openxmlformats.org/officeDocument/2006/relationships/tags" Target="../tags/tag62.xml"/><Relationship Id="rId11" Type="http://schemas.openxmlformats.org/officeDocument/2006/relationships/tags" Target="../tags/tag61.xml"/><Relationship Id="rId10" Type="http://schemas.openxmlformats.org/officeDocument/2006/relationships/tags" Target="../tags/tag6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64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63.xml"/><Relationship Id="rId11" Type="http://schemas.openxmlformats.org/officeDocument/2006/relationships/tags" Target="../tags/tag68.xml"/><Relationship Id="rId10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4.xml"/><Relationship Id="rId8" Type="http://schemas.openxmlformats.org/officeDocument/2006/relationships/tags" Target="../tags/tag73.xml"/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image" Target="file:///C:\Users\1V994W2\PycharmProjects\PPT_Background_Generation/pic_temp/pic_sup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69.xml"/><Relationship Id="rId10" Type="http://schemas.openxmlformats.org/officeDocument/2006/relationships/tags" Target="../tags/tag75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7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76.xml"/><Relationship Id="rId11" Type="http://schemas.openxmlformats.org/officeDocument/2006/relationships/tags" Target="../tags/tag81.xml"/><Relationship Id="rId10" Type="http://schemas.openxmlformats.org/officeDocument/2006/relationships/tags" Target="../tags/tag80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84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3" Type="http://schemas.openxmlformats.org/officeDocument/2006/relationships/tags" Target="../tags/tag89.xml"/><Relationship Id="rId12" Type="http://schemas.openxmlformats.org/officeDocument/2006/relationships/tags" Target="../tags/tag88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1" Type="http://schemas.openxmlformats.org/officeDocument/2006/relationships/tags" Target="../tags/tag97.xml"/><Relationship Id="rId10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10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4" Type="http://schemas.openxmlformats.org/officeDocument/2006/relationships/tags" Target="../tags/tag106.xml"/><Relationship Id="rId13" Type="http://schemas.openxmlformats.org/officeDocument/2006/relationships/tags" Target="../tags/tag105.xml"/><Relationship Id="rId12" Type="http://schemas.openxmlformats.org/officeDocument/2006/relationships/tags" Target="../tags/tag104.xml"/><Relationship Id="rId11" Type="http://schemas.openxmlformats.org/officeDocument/2006/relationships/tags" Target="../tags/tag103.xml"/><Relationship Id="rId10" Type="http://schemas.openxmlformats.org/officeDocument/2006/relationships/tags" Target="../tags/tag102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10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4" Type="http://schemas.openxmlformats.org/officeDocument/2006/relationships/tags" Target="../tags/tag115.xml"/><Relationship Id="rId13" Type="http://schemas.openxmlformats.org/officeDocument/2006/relationships/tags" Target="../tags/tag114.xml"/><Relationship Id="rId12" Type="http://schemas.openxmlformats.org/officeDocument/2006/relationships/tags" Target="../tags/tag113.xml"/><Relationship Id="rId11" Type="http://schemas.openxmlformats.org/officeDocument/2006/relationships/tags" Target="../tags/tag112.xml"/><Relationship Id="rId10" Type="http://schemas.openxmlformats.org/officeDocument/2006/relationships/tags" Target="../tags/tag111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3.png"/><Relationship Id="rId6" Type="http://schemas.openxmlformats.org/officeDocument/2006/relationships/tags" Target="../tags/tag118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2.png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6" Type="http://schemas.openxmlformats.org/officeDocument/2006/relationships/tags" Target="../tags/tag126.xml"/><Relationship Id="rId15" Type="http://schemas.openxmlformats.org/officeDocument/2006/relationships/tags" Target="../tags/tag125.xml"/><Relationship Id="rId14" Type="http://schemas.openxmlformats.org/officeDocument/2006/relationships/tags" Target="../tags/tag124.xml"/><Relationship Id="rId13" Type="http://schemas.openxmlformats.org/officeDocument/2006/relationships/tags" Target="../tags/tag123.xml"/><Relationship Id="rId12" Type="http://schemas.openxmlformats.org/officeDocument/2006/relationships/tags" Target="../tags/tag122.xml"/><Relationship Id="rId11" Type="http://schemas.openxmlformats.org/officeDocument/2006/relationships/tags" Target="../tags/tag121.xml"/><Relationship Id="rId10" Type="http://schemas.openxmlformats.org/officeDocument/2006/relationships/tags" Target="../tags/tag120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129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true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true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true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true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true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true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矩形 7"/>
          <p:cNvSpPr/>
          <p:nvPr userDrawn="true">
            <p:custDataLst>
              <p:tags r:id="rId8"/>
            </p:custDataLst>
          </p:nvPr>
        </p:nvSpPr>
        <p:spPr>
          <a:xfrm>
            <a:off x="762317" y="3576637"/>
            <a:ext cx="4825365" cy="49403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标题 2"/>
          <p:cNvSpPr>
            <a:spLocks noGrp="true"/>
          </p:cNvSpPr>
          <p:nvPr>
            <p:ph type="ctrTitle" idx="14" hasCustomPrompt="true"/>
            <p:custDataLst>
              <p:tags r:id="rId9"/>
            </p:custDataLst>
          </p:nvPr>
        </p:nvSpPr>
        <p:spPr>
          <a:xfrm>
            <a:off x="762318" y="2401253"/>
            <a:ext cx="4993503" cy="970915"/>
          </a:xfrm>
        </p:spPr>
        <p:txBody>
          <a:bodyPr vert="horz" wrap="square" lIns="0" tIns="0" rIns="0" bIns="0" anchor="ctr" anchorCtr="false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80604020202020204" pitchFamily="34" charset="0"/>
              <a:buNone/>
              <a:defRPr sz="5400" b="0" spc="600">
                <a:solidFill>
                  <a:schemeClr val="lt1"/>
                </a:solidFill>
                <a:latin typeface="Arial" panose="0208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2" name="副标题 1"/>
          <p:cNvSpPr>
            <a:spLocks noGrp="true"/>
          </p:cNvSpPr>
          <p:nvPr>
            <p:ph type="subTitle" idx="13" hasCustomPrompt="true"/>
            <p:custDataLst>
              <p:tags r:id="rId10"/>
            </p:custDataLst>
          </p:nvPr>
        </p:nvSpPr>
        <p:spPr>
          <a:xfrm>
            <a:off x="905827" y="3580447"/>
            <a:ext cx="4518660" cy="490220"/>
          </a:xfrm>
        </p:spPr>
        <p:txBody>
          <a:bodyPr vert="horz" wrap="square" lIns="0" tIns="0" rIns="0" bIns="0" anchor="ctr" anchorCtr="false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80604020202020204" pitchFamily="34" charset="0"/>
              <a:buNone/>
              <a:defRPr sz="2000" b="0" spc="200">
                <a:solidFill>
                  <a:schemeClr val="lt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true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/>
          <p:nvPr userDrawn="true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false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idx="1"/>
            <p:custDataLst>
              <p:tags r:id="rId9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true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161800" y="1397000"/>
            <a:ext cx="2030200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true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true"/>
          </p:cNvSpPr>
          <p:nvPr>
            <p:ph type="ctrTitle" idx="13" hasCustomPrompt="true"/>
            <p:custDataLst>
              <p:tags r:id="rId8"/>
            </p:custDataLst>
          </p:nvPr>
        </p:nvSpPr>
        <p:spPr>
          <a:xfrm>
            <a:off x="2301875" y="3589972"/>
            <a:ext cx="5683250" cy="971550"/>
          </a:xfrm>
        </p:spPr>
        <p:txBody>
          <a:bodyPr vert="horz" wrap="square" lIns="0" tIns="0" rIns="0" bIns="0" anchor="ctr" anchorCtr="false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800"/>
              <a:buFont typeface="Arial" panose="02080604020202020204" pitchFamily="34" charset="0"/>
              <a:buNone/>
              <a:defRPr sz="4800" b="0" spc="500">
                <a:solidFill>
                  <a:schemeClr val="tx1"/>
                </a:solidFill>
                <a:latin typeface="Arial" panose="0208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true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true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false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sz="half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  <p:custDataLst>
              <p:tags r:id="rId10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true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10" name="图片 9"/>
          <p:cNvPicPr/>
          <p:nvPr userDrawn="true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false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true"/>
          </p:cNvSpPr>
          <p:nvPr>
            <p:ph type="body" idx="1" hasCustomPrompt="true"/>
            <p:custDataLst>
              <p:tags r:id="rId9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false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  <p:custDataLst>
              <p:tags r:id="rId10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true"/>
          </p:cNvSpPr>
          <p:nvPr>
            <p:ph type="body" sz="quarter" idx="3" hasCustomPrompt="true"/>
            <p:custDataLst>
              <p:tags r:id="rId11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false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true"/>
          </p:cNvSpPr>
          <p:nvPr>
            <p:ph sz="quarter" idx="4"/>
            <p:custDataLst>
              <p:tags r:id="rId12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true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true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true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true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304800" y="1234440"/>
            <a:ext cx="4389120" cy="4389120"/>
          </a:xfrm>
          <a:prstGeom prst="rect">
            <a:avLst/>
          </a:prstGeom>
        </p:spPr>
      </p:pic>
      <p:sp>
        <p:nvSpPr>
          <p:cNvPr id="7" name="任意多边形 6"/>
          <p:cNvSpPr/>
          <p:nvPr userDrawn="true">
            <p:custDataLst>
              <p:tags r:id="rId5"/>
            </p:custDataLst>
          </p:nvPr>
        </p:nvSpPr>
        <p:spPr>
          <a:xfrm>
            <a:off x="4878000" y="0"/>
            <a:ext cx="7314000" cy="6858000"/>
          </a:xfrm>
          <a:custGeom>
            <a:avLst/>
            <a:gdLst>
              <a:gd name="connsiteX0" fmla="*/ 1714500 w 7314000"/>
              <a:gd name="connsiteY0" fmla="*/ 0 h 6858000"/>
              <a:gd name="connsiteX1" fmla="*/ 7314000 w 7314000"/>
              <a:gd name="connsiteY1" fmla="*/ 0 h 6858000"/>
              <a:gd name="connsiteX2" fmla="*/ 7314000 w 7314000"/>
              <a:gd name="connsiteY2" fmla="*/ 6858000 h 6858000"/>
              <a:gd name="connsiteX3" fmla="*/ 0 w 7314000"/>
              <a:gd name="connsiteY3" fmla="*/ 6858000 h 6858000"/>
              <a:gd name="connsiteX4" fmla="*/ 1714500 w 7314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4000" h="6858000">
                <a:moveTo>
                  <a:pt x="1714500" y="0"/>
                </a:moveTo>
                <a:lnTo>
                  <a:pt x="7314000" y="0"/>
                </a:lnTo>
                <a:lnTo>
                  <a:pt x="7314000" y="6858000"/>
                </a:lnTo>
                <a:lnTo>
                  <a:pt x="0" y="6858000"/>
                </a:lnTo>
                <a:lnTo>
                  <a:pt x="1714500" y="0"/>
                </a:lnTo>
                <a:close/>
              </a:path>
            </a:pathLst>
          </a:custGeom>
          <a:solidFill>
            <a:schemeClr val="tx2"/>
          </a:solidFill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6" name="图片 5"/>
          <p:cNvPicPr/>
          <p:nvPr userDrawn="true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/>
            <p:custDataLst>
              <p:tags r:id="rId9"/>
            </p:custDataLst>
          </p:nvPr>
        </p:nvSpPr>
        <p:spPr/>
        <p:txBody>
          <a:bodyPr vert="horz" wrap="square" lIns="90170" tIns="46990" rIns="90170" bIns="46990" rtlCol="0" anchor="ctr" anchorCtr="false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true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true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true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true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/>
            <p:custDataLst>
              <p:tags r:id="rId8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false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true"/>
          </p:cNvSpPr>
          <p:nvPr>
            <p:ph type="pic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true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7" name="图片 6"/>
          <p:cNvPicPr/>
          <p:nvPr userDrawn="true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true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false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8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true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/>
          <p:nvPr userDrawn="true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true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true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true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true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9" name="矩形 8"/>
          <p:cNvSpPr/>
          <p:nvPr userDrawn="true">
            <p:custDataLst>
              <p:tags r:id="rId8"/>
            </p:custDataLst>
          </p:nvPr>
        </p:nvSpPr>
        <p:spPr>
          <a:xfrm>
            <a:off x="762317" y="3588385"/>
            <a:ext cx="4825365" cy="49403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文本占位符 7"/>
          <p:cNvSpPr>
            <a:spLocks noGrp="true"/>
          </p:cNvSpPr>
          <p:nvPr>
            <p:ph type="body" idx="14" hasCustomPrompt="true"/>
            <p:custDataLst>
              <p:tags r:id="rId9"/>
            </p:custDataLst>
          </p:nvPr>
        </p:nvSpPr>
        <p:spPr>
          <a:xfrm>
            <a:off x="905827" y="3592195"/>
            <a:ext cx="4518660" cy="490220"/>
          </a:xfrm>
        </p:spPr>
        <p:txBody>
          <a:bodyPr vert="horz" wrap="square" lIns="0" tIns="0" rIns="0" bIns="0" anchor="ctr" anchorCtr="false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80604020202020204" pitchFamily="34" charset="0"/>
              <a:buNone/>
              <a:defRPr sz="2000" b="0" spc="200">
                <a:solidFill>
                  <a:schemeClr val="lt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pPr marL="22860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65000"/>
                  <a:lumOff val="35000"/>
                </a:schemeClr>
              </a:buClr>
              <a:buSzPts val="2000"/>
              <a:buFont typeface="Arial" panose="02080604020202020204" pitchFamily="34" charset="0"/>
              <a:buNone/>
            </a:pPr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2" name="标题 1"/>
          <p:cNvSpPr>
            <a:spLocks noGrp="true"/>
          </p:cNvSpPr>
          <p:nvPr>
            <p:ph type="title" idx="13" hasCustomPrompt="true"/>
            <p:custDataLst>
              <p:tags r:id="rId10"/>
            </p:custDataLst>
          </p:nvPr>
        </p:nvSpPr>
        <p:spPr>
          <a:xfrm>
            <a:off x="762000" y="2211705"/>
            <a:ext cx="4661535" cy="1172210"/>
          </a:xfrm>
        </p:spPr>
        <p:txBody>
          <a:bodyPr vert="horz" wrap="square" lIns="0" tIns="0" rIns="0" bIns="0" anchor="ctr" anchorCtr="false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80604020202020204" pitchFamily="34" charset="0"/>
              <a:buNone/>
              <a:defRPr sz="6600" b="0" spc="700">
                <a:solidFill>
                  <a:schemeClr val="lt1"/>
                </a:solidFill>
                <a:latin typeface="Arial" panose="0208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true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/>
          <p:nvPr userDrawn="true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true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9" name="图片 8"/>
          <p:cNvPicPr/>
          <p:nvPr userDrawn="true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true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 hasCustomPrompt="true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true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true">
            <p:custDataLst>
              <p:tags r:id="rId2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/>
          <p:nvPr userDrawn="true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 hasCustomPrompt="true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false">
            <a:normAutofit/>
          </a:bodyPr>
          <a:lstStyle>
            <a:lvl1pPr>
              <a:defRPr sz="3600"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true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true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true">
            <p:custDataLst>
              <p:tags r:id="rId2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0" name="图片 9"/>
          <p:cNvPicPr/>
          <p:nvPr userDrawn="true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true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true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true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true">
            <p:custDataLst>
              <p:tags r:id="rId2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0" name="图片 9"/>
          <p:cNvPicPr/>
          <p:nvPr userDrawn="true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true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false">
            <a:normAutofit/>
          </a:bodyPr>
          <a:lstStyle>
            <a:lvl1pPr algn="ctr">
              <a:defRPr sz="3200"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true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true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true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2" name="图片 11"/>
          <p:cNvPicPr/>
          <p:nvPr userDrawn="true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0" name="图片 9"/>
          <p:cNvPicPr/>
          <p:nvPr userDrawn="true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true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true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true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true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true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9" name="图片 8"/>
          <p:cNvPicPr/>
          <p:nvPr userDrawn="true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 userDrawn="true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2" name="标题 1"/>
          <p:cNvSpPr>
            <a:spLocks noGrp="true"/>
          </p:cNvSpPr>
          <p:nvPr>
            <p:ph type="title" hasCustomPrompt="true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true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true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true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true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true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40.xml"/><Relationship Id="rId23" Type="http://schemas.openxmlformats.org/officeDocument/2006/relationships/tags" Target="../tags/tag139.xml"/><Relationship Id="rId22" Type="http://schemas.openxmlformats.org/officeDocument/2006/relationships/tags" Target="../tags/tag138.xml"/><Relationship Id="rId21" Type="http://schemas.openxmlformats.org/officeDocument/2006/relationships/tags" Target="../tags/tag137.xml"/><Relationship Id="rId20" Type="http://schemas.openxmlformats.org/officeDocument/2006/relationships/tags" Target="../tags/tag136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5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true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fals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true"/>
          <p:cNvSpPr/>
          <p:nvPr userDrawn="true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8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8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8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8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8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8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8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8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8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8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8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" Type="http://schemas.openxmlformats.org/officeDocument/2006/relationships/tags" Target="../tags/tag14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14.xml"/><Relationship Id="rId6" Type="http://schemas.openxmlformats.org/officeDocument/2006/relationships/tags" Target="../tags/tag270.xml"/><Relationship Id="rId5" Type="http://schemas.openxmlformats.org/officeDocument/2006/relationships/tags" Target="../tags/tag269.xml"/><Relationship Id="rId4" Type="http://schemas.openxmlformats.org/officeDocument/2006/relationships/tags" Target="../tags/tag268.xml"/><Relationship Id="rId3" Type="http://schemas.openxmlformats.org/officeDocument/2006/relationships/tags" Target="../tags/tag267.xml"/><Relationship Id="rId2" Type="http://schemas.openxmlformats.org/officeDocument/2006/relationships/tags" Target="../tags/tag266.xml"/><Relationship Id="rId1" Type="http://schemas.openxmlformats.org/officeDocument/2006/relationships/tags" Target="../tags/tag265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7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7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7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7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276.xml"/><Relationship Id="rId1" Type="http://schemas.openxmlformats.org/officeDocument/2006/relationships/tags" Target="../tags/tag27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19.GIF"/><Relationship Id="rId1" Type="http://schemas.openxmlformats.org/officeDocument/2006/relationships/slide" Target="slide3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3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13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13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13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13.xml"/></Relationships>
</file>

<file path=ppt/slides/_rels/slide1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2.xml"/><Relationship Id="rId2" Type="http://schemas.openxmlformats.org/officeDocument/2006/relationships/tags" Target="../tags/tag278.xml"/><Relationship Id="rId1" Type="http://schemas.openxmlformats.org/officeDocument/2006/relationships/tags" Target="../tags/tag27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189.xml"/><Relationship Id="rId8" Type="http://schemas.openxmlformats.org/officeDocument/2006/relationships/tags" Target="../tags/tag188.xml"/><Relationship Id="rId7" Type="http://schemas.openxmlformats.org/officeDocument/2006/relationships/tags" Target="../tags/tag187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Relationship Id="rId3" Type="http://schemas.openxmlformats.org/officeDocument/2006/relationships/tags" Target="../tags/tag183.xml"/><Relationship Id="rId27" Type="http://schemas.openxmlformats.org/officeDocument/2006/relationships/slideLayout" Target="../slideLayouts/slideLayout13.xml"/><Relationship Id="rId26" Type="http://schemas.openxmlformats.org/officeDocument/2006/relationships/tags" Target="../tags/tag206.xml"/><Relationship Id="rId25" Type="http://schemas.openxmlformats.org/officeDocument/2006/relationships/tags" Target="../tags/tag205.xml"/><Relationship Id="rId24" Type="http://schemas.openxmlformats.org/officeDocument/2006/relationships/tags" Target="../tags/tag204.xml"/><Relationship Id="rId23" Type="http://schemas.openxmlformats.org/officeDocument/2006/relationships/tags" Target="../tags/tag203.xml"/><Relationship Id="rId22" Type="http://schemas.openxmlformats.org/officeDocument/2006/relationships/tags" Target="../tags/tag202.xml"/><Relationship Id="rId21" Type="http://schemas.openxmlformats.org/officeDocument/2006/relationships/tags" Target="../tags/tag201.xml"/><Relationship Id="rId20" Type="http://schemas.openxmlformats.org/officeDocument/2006/relationships/tags" Target="../tags/tag200.xml"/><Relationship Id="rId2" Type="http://schemas.openxmlformats.org/officeDocument/2006/relationships/tags" Target="../tags/tag182.xml"/><Relationship Id="rId19" Type="http://schemas.openxmlformats.org/officeDocument/2006/relationships/tags" Target="../tags/tag199.xml"/><Relationship Id="rId18" Type="http://schemas.openxmlformats.org/officeDocument/2006/relationships/tags" Target="../tags/tag198.xml"/><Relationship Id="rId17" Type="http://schemas.openxmlformats.org/officeDocument/2006/relationships/tags" Target="../tags/tag197.xml"/><Relationship Id="rId16" Type="http://schemas.openxmlformats.org/officeDocument/2006/relationships/tags" Target="../tags/tag196.xml"/><Relationship Id="rId15" Type="http://schemas.openxmlformats.org/officeDocument/2006/relationships/tags" Target="../tags/tag195.xml"/><Relationship Id="rId14" Type="http://schemas.openxmlformats.org/officeDocument/2006/relationships/tags" Target="../tags/tag194.xml"/><Relationship Id="rId13" Type="http://schemas.openxmlformats.org/officeDocument/2006/relationships/tags" Target="../tags/tag193.xml"/><Relationship Id="rId12" Type="http://schemas.openxmlformats.org/officeDocument/2006/relationships/tags" Target="../tags/tag192.xml"/><Relationship Id="rId11" Type="http://schemas.openxmlformats.org/officeDocument/2006/relationships/tags" Target="../tags/tag191.xml"/><Relationship Id="rId10" Type="http://schemas.openxmlformats.org/officeDocument/2006/relationships/tags" Target="../tags/tag190.xml"/><Relationship Id="rId1" Type="http://schemas.openxmlformats.org/officeDocument/2006/relationships/tags" Target="../tags/tag18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7.xml"/><Relationship Id="rId7" Type="http://schemas.openxmlformats.org/officeDocument/2006/relationships/tags" Target="../tags/tag150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" Type="http://schemas.openxmlformats.org/officeDocument/2006/relationships/tags" Target="../tags/tag144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10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09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08.xml"/><Relationship Id="rId1" Type="http://schemas.openxmlformats.org/officeDocument/2006/relationships/tags" Target="../tags/tag207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14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13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12.xml"/><Relationship Id="rId1" Type="http://schemas.openxmlformats.org/officeDocument/2006/relationships/tags" Target="../tags/tag2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18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17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16.xml"/><Relationship Id="rId1" Type="http://schemas.openxmlformats.org/officeDocument/2006/relationships/tags" Target="../tags/tag215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22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21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20.xml"/><Relationship Id="rId1" Type="http://schemas.openxmlformats.org/officeDocument/2006/relationships/tags" Target="../tags/tag219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26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25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24.xml"/><Relationship Id="rId1" Type="http://schemas.openxmlformats.org/officeDocument/2006/relationships/tags" Target="../tags/tag22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2.png"/><Relationship Id="rId1" Type="http://schemas.openxmlformats.org/officeDocument/2006/relationships/tags" Target="../tags/tag22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14.xml"/><Relationship Id="rId6" Type="http://schemas.openxmlformats.org/officeDocument/2006/relationships/tags" Target="../tags/tag156.xml"/><Relationship Id="rId5" Type="http://schemas.openxmlformats.org/officeDocument/2006/relationships/tags" Target="../tags/tag155.xml"/><Relationship Id="rId4" Type="http://schemas.openxmlformats.org/officeDocument/2006/relationships/tags" Target="../tags/tag154.xml"/><Relationship Id="rId3" Type="http://schemas.openxmlformats.org/officeDocument/2006/relationships/tags" Target="../tags/tag153.xml"/><Relationship Id="rId2" Type="http://schemas.openxmlformats.org/officeDocument/2006/relationships/tags" Target="../tags/tag152.xml"/><Relationship Id="rId1" Type="http://schemas.openxmlformats.org/officeDocument/2006/relationships/tags" Target="../tags/tag15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31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30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29.xml"/><Relationship Id="rId1" Type="http://schemas.openxmlformats.org/officeDocument/2006/relationships/tags" Target="../tags/tag22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3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35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34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33.xml"/><Relationship Id="rId1" Type="http://schemas.openxmlformats.org/officeDocument/2006/relationships/tags" Target="../tags/tag23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164.xml"/><Relationship Id="rId7" Type="http://schemas.openxmlformats.org/officeDocument/2006/relationships/tags" Target="../tags/tag163.xml"/><Relationship Id="rId6" Type="http://schemas.openxmlformats.org/officeDocument/2006/relationships/tags" Target="../tags/tag162.xml"/><Relationship Id="rId5" Type="http://schemas.openxmlformats.org/officeDocument/2006/relationships/tags" Target="../tags/tag161.xml"/><Relationship Id="rId4" Type="http://schemas.openxmlformats.org/officeDocument/2006/relationships/tags" Target="../tags/tag160.xml"/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" Type="http://schemas.openxmlformats.org/officeDocument/2006/relationships/tags" Target="../tags/tag15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4.jpeg"/><Relationship Id="rId1" Type="http://schemas.openxmlformats.org/officeDocument/2006/relationships/tags" Target="../tags/tag23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40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39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38.xml"/><Relationship Id="rId1" Type="http://schemas.openxmlformats.org/officeDocument/2006/relationships/tags" Target="../tags/tag237.xml"/></Relationships>
</file>

<file path=ppt/slides/_rels/slide4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44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43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42.xml"/><Relationship Id="rId1" Type="http://schemas.openxmlformats.org/officeDocument/2006/relationships/tags" Target="../tags/tag241.xml"/></Relationships>
</file>

<file path=ppt/slides/_rels/slide4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48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47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46.xml"/><Relationship Id="rId1" Type="http://schemas.openxmlformats.org/officeDocument/2006/relationships/tags" Target="../tags/tag24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69.xml"/><Relationship Id="rId8" Type="http://schemas.openxmlformats.org/officeDocument/2006/relationships/tags" Target="../tags/tag168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167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166.xml"/><Relationship Id="rId13" Type="http://schemas.openxmlformats.org/officeDocument/2006/relationships/slideLayout" Target="../slideLayouts/slideLayout18.xml"/><Relationship Id="rId12" Type="http://schemas.openxmlformats.org/officeDocument/2006/relationships/tags" Target="../tags/tag172.xml"/><Relationship Id="rId11" Type="http://schemas.openxmlformats.org/officeDocument/2006/relationships/tags" Target="../tags/tag171.xml"/><Relationship Id="rId10" Type="http://schemas.openxmlformats.org/officeDocument/2006/relationships/tags" Target="../tags/tag170.xml"/><Relationship Id="rId1" Type="http://schemas.openxmlformats.org/officeDocument/2006/relationships/tags" Target="../tags/tag16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5.jpe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52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51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50.xml"/><Relationship Id="rId1" Type="http://schemas.openxmlformats.org/officeDocument/2006/relationships/tags" Target="../tags/tag24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77.xml"/><Relationship Id="rId8" Type="http://schemas.openxmlformats.org/officeDocument/2006/relationships/tags" Target="../tags/tag176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175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174.xml"/><Relationship Id="rId13" Type="http://schemas.openxmlformats.org/officeDocument/2006/relationships/slideLayout" Target="../slideLayouts/slideLayout18.xml"/><Relationship Id="rId12" Type="http://schemas.openxmlformats.org/officeDocument/2006/relationships/tags" Target="../tags/tag180.xml"/><Relationship Id="rId11" Type="http://schemas.openxmlformats.org/officeDocument/2006/relationships/tags" Target="../tags/tag179.xml"/><Relationship Id="rId10" Type="http://schemas.openxmlformats.org/officeDocument/2006/relationships/tags" Target="../tags/tag178.xml"/><Relationship Id="rId1" Type="http://schemas.openxmlformats.org/officeDocument/2006/relationships/tags" Target="../tags/tag173.xml"/></Relationships>
</file>

<file path=ppt/slides/_rels/slide6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56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55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54.xml"/><Relationship Id="rId1" Type="http://schemas.openxmlformats.org/officeDocument/2006/relationships/tags" Target="../tags/tag25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6.jpe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60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59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58.xml"/><Relationship Id="rId1" Type="http://schemas.openxmlformats.org/officeDocument/2006/relationships/tags" Target="../tags/tag257.xml"/></Relationships>
</file>

<file path=ppt/slides/_rels/slide6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64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63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62.xml"/><Relationship Id="rId1" Type="http://schemas.openxmlformats.org/officeDocument/2006/relationships/tags" Target="../tags/tag26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8.jpe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9.jpe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7.jpe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8.jpe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pn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/>
          <p:cNvSpPr>
            <a:spLocks noGrp="true"/>
          </p:cNvSpPr>
          <p:nvPr>
            <p:ph type="subTitle" idx="13"/>
            <p:custDataLst>
              <p:tags r:id="rId1"/>
            </p:custDataLst>
          </p:nvPr>
        </p:nvSpPr>
        <p:spPr>
          <a:xfrm>
            <a:off x="2429192" y="6193472"/>
            <a:ext cx="4518660" cy="490220"/>
          </a:xfrm>
        </p:spPr>
        <p:txBody>
          <a:bodyPr wrap="square">
            <a:normAutofit/>
          </a:bodyPr>
          <a:lstStyle/>
          <a:p>
            <a:r>
              <a:rPr lang="zh-CN" altLang="en-US">
                <a:solidFill>
                  <a:schemeClr val="lt1"/>
                </a:solidFill>
              </a:rPr>
              <a:t>主讲人：周丽莉</a:t>
            </a:r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标题 4"/>
          <p:cNvSpPr>
            <a:spLocks noGrp="true"/>
          </p:cNvSpPr>
          <p:nvPr>
            <p:ph type="ctrTitle" idx="14"/>
            <p:custDataLst>
              <p:tags r:id="rId2"/>
            </p:custDataLst>
          </p:nvPr>
        </p:nvSpPr>
        <p:spPr>
          <a:xfrm>
            <a:off x="762635" y="2401570"/>
            <a:ext cx="5833110" cy="970915"/>
          </a:xfrm>
        </p:spPr>
        <p:txBody>
          <a:bodyPr wrap="square">
            <a:normAutofit fontScale="90000"/>
          </a:bodyPr>
          <a:lstStyle/>
          <a:p>
            <a:pPr algn="ctr"/>
            <a:r>
              <a:rPr lang="zh-CN" altLang="en-US" dirty="0">
                <a:solidFill>
                  <a:schemeClr val="lt1"/>
                </a:solidFill>
              </a:rPr>
              <a:t>大学英语</a:t>
            </a:r>
            <a:br>
              <a:rPr lang="zh-CN" altLang="en-US" dirty="0">
                <a:solidFill>
                  <a:schemeClr val="lt1"/>
                </a:solidFill>
              </a:rPr>
            </a:br>
            <a:r>
              <a:rPr lang="en-US" altLang="zh-CN" dirty="0">
                <a:solidFill>
                  <a:schemeClr val="lt1"/>
                </a:solidFill>
              </a:rPr>
              <a:t>Lesson8</a:t>
            </a:r>
            <a:br>
              <a:rPr lang="en-US" altLang="zh-CN" dirty="0">
                <a:solidFill>
                  <a:schemeClr val="lt1"/>
                </a:solidFill>
              </a:rPr>
            </a:br>
            <a:r>
              <a:rPr lang="zh-CN" altLang="en-US" dirty="0">
                <a:solidFill>
                  <a:schemeClr val="lt1"/>
                </a:solidFill>
              </a:rPr>
              <a:t>动词时态和语态</a:t>
            </a:r>
            <a:endParaRPr lang="zh-CN" altLang="en-US" dirty="0">
              <a:solidFill>
                <a:schemeClr val="lt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4" name="直接箭头连接符 3"/>
          <p:cNvCxnSpPr/>
          <p:nvPr/>
        </p:nvCxnSpPr>
        <p:spPr>
          <a:xfrm>
            <a:off x="1152525" y="2028825"/>
            <a:ext cx="9855835" cy="2032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7253605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文本框 7"/>
          <p:cNvSpPr txBox="true"/>
          <p:nvPr/>
        </p:nvSpPr>
        <p:spPr>
          <a:xfrm>
            <a:off x="5281930" y="403225"/>
            <a:ext cx="19812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时</a:t>
            </a:r>
            <a:r>
              <a:rPr lang="en-US" altLang="zh-CN" sz="2400"/>
              <a:t>   </a:t>
            </a:r>
            <a:r>
              <a:rPr lang="zh-CN" altLang="en-US" sz="2400"/>
              <a:t>间</a:t>
            </a:r>
            <a:endParaRPr lang="zh-CN" altLang="en-US" sz="2400"/>
          </a:p>
        </p:txBody>
      </p:sp>
      <p:sp>
        <p:nvSpPr>
          <p:cNvPr id="9" name="文本框 8"/>
          <p:cNvSpPr txBox="true"/>
          <p:nvPr/>
        </p:nvSpPr>
        <p:spPr>
          <a:xfrm>
            <a:off x="6908800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现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在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文本框 9"/>
          <p:cNvSpPr txBox="true"/>
          <p:nvPr/>
        </p:nvSpPr>
        <p:spPr>
          <a:xfrm>
            <a:off x="6697345" y="2718435"/>
            <a:ext cx="13976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do/ does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am/ is/ are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文本框 10"/>
          <p:cNvSpPr txBox="true"/>
          <p:nvPr/>
        </p:nvSpPr>
        <p:spPr>
          <a:xfrm>
            <a:off x="6115050" y="3832225"/>
            <a:ext cx="43561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200"/>
              <a:t>We will learn English next term.</a:t>
            </a:r>
            <a:endParaRPr lang="en-US" altLang="zh-CN" sz="2200"/>
          </a:p>
          <a:p>
            <a:pPr algn="ctr"/>
            <a:r>
              <a:rPr lang="zh-CN" altLang="en-US" sz="2200"/>
              <a:t>下学期我们将学英语。</a:t>
            </a:r>
            <a:endParaRPr lang="zh-CN" altLang="en-US" sz="2200"/>
          </a:p>
        </p:txBody>
      </p:sp>
      <p:cxnSp>
        <p:nvCxnSpPr>
          <p:cNvPr id="2" name="直接连接符 1"/>
          <p:cNvCxnSpPr/>
          <p:nvPr/>
        </p:nvCxnSpPr>
        <p:spPr>
          <a:xfrm>
            <a:off x="9194165" y="1852295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" name="文本框 2"/>
          <p:cNvSpPr txBox="true"/>
          <p:nvPr/>
        </p:nvSpPr>
        <p:spPr>
          <a:xfrm>
            <a:off x="8711565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将来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文本框 5"/>
          <p:cNvSpPr txBox="true"/>
          <p:nvPr/>
        </p:nvSpPr>
        <p:spPr>
          <a:xfrm>
            <a:off x="8376920" y="2718435"/>
            <a:ext cx="164401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will/ shall do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will/ shall be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  <p:bldP spid="10" grpId="1"/>
      <p:bldP spid="3" grpId="0"/>
      <p:bldP spid="3" grpId="1"/>
      <p:bldP spid="6" grpId="0"/>
      <p:bldP spid="6" grpId="1"/>
      <p:bldP spid="11" grpId="0"/>
      <p:bldP spid="11" grpId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/>
          <p:cNvSpPr txBox="true"/>
          <p:nvPr>
            <p:custDataLst>
              <p:tags r:id="rId1"/>
            </p:custDataLst>
          </p:nvPr>
        </p:nvSpPr>
        <p:spPr>
          <a:xfrm>
            <a:off x="3752215" y="2296477"/>
            <a:ext cx="2783205" cy="786765"/>
          </a:xfrm>
          <a:prstGeom prst="rect">
            <a:avLst/>
          </a:prstGeom>
          <a:noFill/>
        </p:spPr>
        <p:txBody>
          <a:bodyPr wrap="square" lIns="0" tIns="0" rIns="0" bIns="0" rtlCol="0" anchor="b" anchorCtr="false">
            <a:norm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i="0" spc="200" baseline="0" noProof="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</a:rPr>
              <a:t>第二章</a:t>
            </a:r>
            <a:endParaRPr kumimoji="0" lang="zh-CN" altLang="en-US" sz="4400" i="0" spc="200" baseline="0" noProof="0">
              <a:ln>
                <a:noFill/>
              </a:ln>
              <a:solidFill>
                <a:schemeClr val="dk1">
                  <a:lumMod val="85000"/>
                  <a:lumOff val="15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40" name="矩形 39"/>
          <p:cNvSpPr/>
          <p:nvPr>
            <p:custDataLst>
              <p:tags r:id="rId2"/>
            </p:custDataLst>
          </p:nvPr>
        </p:nvSpPr>
        <p:spPr>
          <a:xfrm>
            <a:off x="3752215" y="3182302"/>
            <a:ext cx="2782570" cy="30797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spc="200" baseline="0" noProof="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</a:rPr>
              <a:t>PART ONE</a:t>
            </a:r>
            <a:endParaRPr kumimoji="0" lang="en-US" altLang="zh-CN" sz="1400" b="0" i="0" spc="200" baseline="0" noProof="0" dirty="0">
              <a:ln>
                <a:noFill/>
              </a:ln>
              <a:solidFill>
                <a:schemeClr val="dk1">
                  <a:lumMod val="85000"/>
                  <a:lumOff val="15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anose="020B0503020204020204" charset="-122"/>
              <a:cs typeface="+mn-cs"/>
            </a:endParaRPr>
          </a:p>
        </p:txBody>
      </p:sp>
      <p:cxnSp>
        <p:nvCxnSpPr>
          <p:cNvPr id="42" name="直接连接符 41"/>
          <p:cNvCxnSpPr/>
          <p:nvPr>
            <p:custDataLst>
              <p:tags r:id="rId3"/>
            </p:custDataLst>
          </p:nvPr>
        </p:nvCxnSpPr>
        <p:spPr>
          <a:xfrm>
            <a:off x="2759710" y="2689542"/>
            <a:ext cx="755015" cy="0"/>
          </a:xfrm>
          <a:prstGeom prst="line">
            <a:avLst/>
          </a:prstGeom>
          <a:noFill/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cxnSp>
        <p:nvCxnSpPr>
          <p:cNvPr id="43" name="直接连接符 42"/>
          <p:cNvCxnSpPr/>
          <p:nvPr>
            <p:custDataLst>
              <p:tags r:id="rId4"/>
            </p:custDataLst>
          </p:nvPr>
        </p:nvCxnSpPr>
        <p:spPr>
          <a:xfrm>
            <a:off x="6772275" y="2689542"/>
            <a:ext cx="755015" cy="0"/>
          </a:xfrm>
          <a:prstGeom prst="line">
            <a:avLst/>
          </a:prstGeom>
          <a:noFill/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sp>
        <p:nvSpPr>
          <p:cNvPr id="2" name="标题 1"/>
          <p:cNvSpPr>
            <a:spLocks noGrp="true"/>
          </p:cNvSpPr>
          <p:nvPr>
            <p:ph type="ctrTitle" idx="13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>
                <a:solidFill>
                  <a:schemeClr val="accent1"/>
                </a:solidFill>
              </a:rPr>
              <a:t>动词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语</a:t>
            </a:r>
            <a:r>
              <a:rPr lang="zh-CN" altLang="en-US">
                <a:solidFill>
                  <a:schemeClr val="accent1"/>
                </a:solidFill>
              </a:rPr>
              <a:t>态</a:t>
            </a:r>
            <a:endParaRPr lang="zh-CN" altLang="en-US">
              <a:solidFill>
                <a:schemeClr val="accent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椭圆 11"/>
          <p:cNvSpPr/>
          <p:nvPr/>
        </p:nvSpPr>
        <p:spPr>
          <a:xfrm>
            <a:off x="4006215" y="4010660"/>
            <a:ext cx="1558290" cy="1283970"/>
          </a:xfrm>
          <a:prstGeom prst="ellipse">
            <a:avLst/>
          </a:prstGeom>
          <a:solidFill>
            <a:schemeClr val="accent3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" name="组合 3" descr="7b0a202020202274657874626f78223a20227b5c2263617465676f72795f69645c223a31303432322c5c2269645c223a32303334333138327d220a7d0a"/>
          <p:cNvGrpSpPr/>
          <p:nvPr/>
        </p:nvGrpSpPr>
        <p:grpSpPr>
          <a:xfrm>
            <a:off x="582930" y="856615"/>
            <a:ext cx="11002010" cy="5878195"/>
            <a:chOff x="5690" y="3317"/>
            <a:chExt cx="7861" cy="4188"/>
          </a:xfrm>
        </p:grpSpPr>
        <p:grpSp>
          <p:nvGrpSpPr>
            <p:cNvPr id="25" name="组合 24"/>
            <p:cNvGrpSpPr/>
            <p:nvPr/>
          </p:nvGrpSpPr>
          <p:grpSpPr>
            <a:xfrm>
              <a:off x="5690" y="3317"/>
              <a:ext cx="7861" cy="4188"/>
              <a:chOff x="3773842" y="2106167"/>
              <a:chExt cx="4991978" cy="2659154"/>
            </a:xfrm>
          </p:grpSpPr>
          <p:sp>
            <p:nvSpPr>
              <p:cNvPr id="17" name="图形 15"/>
              <p:cNvSpPr/>
              <p:nvPr/>
            </p:nvSpPr>
            <p:spPr>
              <a:xfrm>
                <a:off x="3773842" y="2247283"/>
                <a:ext cx="1164207" cy="723219"/>
              </a:xfrm>
              <a:custGeom>
                <a:avLst/>
                <a:gdLst>
                  <a:gd name="connsiteX0" fmla="*/ 0 w 1164207"/>
                  <a:gd name="connsiteY0" fmla="*/ 723220 h 723219"/>
                  <a:gd name="connsiteX1" fmla="*/ 0 w 1164207"/>
                  <a:gd name="connsiteY1" fmla="*/ 346616 h 723219"/>
                  <a:gd name="connsiteX2" fmla="*/ 346616 w 1164207"/>
                  <a:gd name="connsiteY2" fmla="*/ 0 h 723219"/>
                  <a:gd name="connsiteX3" fmla="*/ 1164207 w 1164207"/>
                  <a:gd name="connsiteY3" fmla="*/ 0 h 72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4207" h="723219">
                    <a:moveTo>
                      <a:pt x="0" y="723220"/>
                    </a:moveTo>
                    <a:lnTo>
                      <a:pt x="0" y="346616"/>
                    </a:lnTo>
                    <a:cubicBezTo>
                      <a:pt x="0" y="155228"/>
                      <a:pt x="155228" y="0"/>
                      <a:pt x="346616" y="0"/>
                    </a:cubicBezTo>
                    <a:lnTo>
                      <a:pt x="1164207" y="0"/>
                    </a:lnTo>
                  </a:path>
                </a:pathLst>
              </a:custGeom>
              <a:noFill/>
              <a:ln w="17623" cap="flat">
                <a:solidFill>
                  <a:srgbClr val="2EA7E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图形 15"/>
              <p:cNvSpPr/>
              <p:nvPr/>
            </p:nvSpPr>
            <p:spPr>
              <a:xfrm>
                <a:off x="3773842" y="2970502"/>
                <a:ext cx="4991978" cy="1310618"/>
              </a:xfrm>
              <a:custGeom>
                <a:avLst/>
                <a:gdLst>
                  <a:gd name="connsiteX0" fmla="*/ 4991979 w 4991978"/>
                  <a:gd name="connsiteY0" fmla="*/ 0 h 1310618"/>
                  <a:gd name="connsiteX1" fmla="*/ 4991979 w 4991978"/>
                  <a:gd name="connsiteY1" fmla="*/ 963999 h 1310618"/>
                  <a:gd name="connsiteX2" fmla="*/ 4645363 w 4991978"/>
                  <a:gd name="connsiteY2" fmla="*/ 1310615 h 1310618"/>
                  <a:gd name="connsiteX3" fmla="*/ 346616 w 4991978"/>
                  <a:gd name="connsiteY3" fmla="*/ 1310615 h 1310618"/>
                  <a:gd name="connsiteX4" fmla="*/ 0 w 4991978"/>
                  <a:gd name="connsiteY4" fmla="*/ 963999 h 1310618"/>
                  <a:gd name="connsiteX5" fmla="*/ 0 w 4991978"/>
                  <a:gd name="connsiteY5" fmla="*/ 0 h 1310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91978" h="1310618">
                    <a:moveTo>
                      <a:pt x="4991979" y="0"/>
                    </a:moveTo>
                    <a:lnTo>
                      <a:pt x="4991979" y="963999"/>
                    </a:lnTo>
                    <a:cubicBezTo>
                      <a:pt x="4991979" y="1155387"/>
                      <a:pt x="4836752" y="1310615"/>
                      <a:pt x="4645363" y="1310615"/>
                    </a:cubicBezTo>
                    <a:lnTo>
                      <a:pt x="346616" y="1310615"/>
                    </a:lnTo>
                    <a:cubicBezTo>
                      <a:pt x="155228" y="1311497"/>
                      <a:pt x="0" y="1156269"/>
                      <a:pt x="0" y="963999"/>
                    </a:cubicBezTo>
                    <a:lnTo>
                      <a:pt x="0" y="0"/>
                    </a:lnTo>
                  </a:path>
                </a:pathLst>
              </a:custGeom>
              <a:noFill/>
              <a:ln w="70492" cap="rnd">
                <a:solidFill>
                  <a:srgbClr val="2EA7E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图形 15"/>
              <p:cNvSpPr/>
              <p:nvPr/>
            </p:nvSpPr>
            <p:spPr>
              <a:xfrm>
                <a:off x="7583974" y="2247283"/>
                <a:ext cx="1181846" cy="723219"/>
              </a:xfrm>
              <a:custGeom>
                <a:avLst/>
                <a:gdLst>
                  <a:gd name="connsiteX0" fmla="*/ 0 w 1181846"/>
                  <a:gd name="connsiteY0" fmla="*/ 0 h 723219"/>
                  <a:gd name="connsiteX1" fmla="*/ 835231 w 1181846"/>
                  <a:gd name="connsiteY1" fmla="*/ 0 h 723219"/>
                  <a:gd name="connsiteX2" fmla="*/ 1181847 w 1181846"/>
                  <a:gd name="connsiteY2" fmla="*/ 346616 h 723219"/>
                  <a:gd name="connsiteX3" fmla="*/ 1181847 w 1181846"/>
                  <a:gd name="connsiteY3" fmla="*/ 723220 h 72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1846" h="723219">
                    <a:moveTo>
                      <a:pt x="0" y="0"/>
                    </a:moveTo>
                    <a:lnTo>
                      <a:pt x="835231" y="0"/>
                    </a:lnTo>
                    <a:cubicBezTo>
                      <a:pt x="1026619" y="0"/>
                      <a:pt x="1181847" y="155228"/>
                      <a:pt x="1181847" y="346616"/>
                    </a:cubicBezTo>
                    <a:lnTo>
                      <a:pt x="1181847" y="723220"/>
                    </a:lnTo>
                  </a:path>
                </a:pathLst>
              </a:custGeom>
              <a:noFill/>
              <a:ln w="17623" cap="flat">
                <a:solidFill>
                  <a:srgbClr val="2EA7E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图形 15"/>
              <p:cNvSpPr/>
              <p:nvPr/>
            </p:nvSpPr>
            <p:spPr>
              <a:xfrm>
                <a:off x="4444143" y="4281999"/>
                <a:ext cx="3757213" cy="299871"/>
              </a:xfrm>
              <a:custGeom>
                <a:avLst/>
                <a:gdLst>
                  <a:gd name="connsiteX0" fmla="*/ 3757214 w 3757213"/>
                  <a:gd name="connsiteY0" fmla="*/ 0 h 299871"/>
                  <a:gd name="connsiteX1" fmla="*/ 3757214 w 3757213"/>
                  <a:gd name="connsiteY1" fmla="*/ 0 h 299871"/>
                  <a:gd name="connsiteX2" fmla="*/ 3457342 w 3757213"/>
                  <a:gd name="connsiteY2" fmla="*/ 299872 h 299871"/>
                  <a:gd name="connsiteX3" fmla="*/ 0 w 3757213"/>
                  <a:gd name="connsiteY3" fmla="*/ 299872 h 299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57213" h="299871">
                    <a:moveTo>
                      <a:pt x="3757214" y="0"/>
                    </a:moveTo>
                    <a:lnTo>
                      <a:pt x="3757214" y="0"/>
                    </a:lnTo>
                    <a:cubicBezTo>
                      <a:pt x="3757214" y="165811"/>
                      <a:pt x="3623154" y="299872"/>
                      <a:pt x="3457342" y="299872"/>
                    </a:cubicBezTo>
                    <a:lnTo>
                      <a:pt x="0" y="299872"/>
                    </a:lnTo>
                  </a:path>
                </a:pathLst>
              </a:custGeom>
              <a:noFill/>
              <a:ln w="70492" cap="flat">
                <a:solidFill>
                  <a:srgbClr val="2EA7E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图形 15"/>
              <p:cNvSpPr/>
              <p:nvPr/>
            </p:nvSpPr>
            <p:spPr>
              <a:xfrm>
                <a:off x="4926583" y="2106167"/>
                <a:ext cx="182568" cy="282232"/>
              </a:xfrm>
              <a:custGeom>
                <a:avLst/>
                <a:gdLst>
                  <a:gd name="connsiteX0" fmla="*/ 141116 w 182568"/>
                  <a:gd name="connsiteY0" fmla="*/ 282232 h 282232"/>
                  <a:gd name="connsiteX1" fmla="*/ 141116 w 182568"/>
                  <a:gd name="connsiteY1" fmla="*/ 282232 h 282232"/>
                  <a:gd name="connsiteX2" fmla="*/ 0 w 182568"/>
                  <a:gd name="connsiteY2" fmla="*/ 141116 h 282232"/>
                  <a:gd name="connsiteX3" fmla="*/ 0 w 182568"/>
                  <a:gd name="connsiteY3" fmla="*/ 141116 h 282232"/>
                  <a:gd name="connsiteX4" fmla="*/ 141116 w 182568"/>
                  <a:gd name="connsiteY4" fmla="*/ 0 h 282232"/>
                  <a:gd name="connsiteX5" fmla="*/ 141116 w 182568"/>
                  <a:gd name="connsiteY5" fmla="*/ 0 h 282232"/>
                  <a:gd name="connsiteX6" fmla="*/ 182569 w 182568"/>
                  <a:gd name="connsiteY6" fmla="*/ 41453 h 282232"/>
                  <a:gd name="connsiteX7" fmla="*/ 182569 w 182568"/>
                  <a:gd name="connsiteY7" fmla="*/ 241661 h 282232"/>
                  <a:gd name="connsiteX8" fmla="*/ 141116 w 182568"/>
                  <a:gd name="connsiteY8" fmla="*/ 282232 h 282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2568" h="282232">
                    <a:moveTo>
                      <a:pt x="141116" y="282232"/>
                    </a:moveTo>
                    <a:lnTo>
                      <a:pt x="141116" y="282232"/>
                    </a:lnTo>
                    <a:cubicBezTo>
                      <a:pt x="63502" y="282232"/>
                      <a:pt x="0" y="218730"/>
                      <a:pt x="0" y="141116"/>
                    </a:cubicBezTo>
                    <a:lnTo>
                      <a:pt x="0" y="141116"/>
                    </a:lnTo>
                    <a:cubicBezTo>
                      <a:pt x="0" y="63502"/>
                      <a:pt x="63502" y="0"/>
                      <a:pt x="141116" y="0"/>
                    </a:cubicBezTo>
                    <a:lnTo>
                      <a:pt x="141116" y="0"/>
                    </a:lnTo>
                    <a:cubicBezTo>
                      <a:pt x="164047" y="0"/>
                      <a:pt x="182569" y="18521"/>
                      <a:pt x="182569" y="41453"/>
                    </a:cubicBezTo>
                    <a:lnTo>
                      <a:pt x="182569" y="241661"/>
                    </a:lnTo>
                    <a:cubicBezTo>
                      <a:pt x="181687" y="263711"/>
                      <a:pt x="163165" y="282232"/>
                      <a:pt x="141116" y="282232"/>
                    </a:cubicBezTo>
                    <a:close/>
                  </a:path>
                </a:pathLst>
              </a:custGeom>
              <a:solidFill>
                <a:srgbClr val="2EA7E0"/>
              </a:solidFill>
              <a:ln w="88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图形 15"/>
              <p:cNvSpPr/>
              <p:nvPr/>
            </p:nvSpPr>
            <p:spPr>
              <a:xfrm>
                <a:off x="7410225" y="2106167"/>
                <a:ext cx="182568" cy="282232"/>
              </a:xfrm>
              <a:custGeom>
                <a:avLst/>
                <a:gdLst>
                  <a:gd name="connsiteX0" fmla="*/ 41453 w 182568"/>
                  <a:gd name="connsiteY0" fmla="*/ 0 h 282232"/>
                  <a:gd name="connsiteX1" fmla="*/ 41453 w 182568"/>
                  <a:gd name="connsiteY1" fmla="*/ 0 h 282232"/>
                  <a:gd name="connsiteX2" fmla="*/ 182569 w 182568"/>
                  <a:gd name="connsiteY2" fmla="*/ 141116 h 282232"/>
                  <a:gd name="connsiteX3" fmla="*/ 182569 w 182568"/>
                  <a:gd name="connsiteY3" fmla="*/ 141116 h 282232"/>
                  <a:gd name="connsiteX4" fmla="*/ 41453 w 182568"/>
                  <a:gd name="connsiteY4" fmla="*/ 282232 h 282232"/>
                  <a:gd name="connsiteX5" fmla="*/ 41453 w 182568"/>
                  <a:gd name="connsiteY5" fmla="*/ 282232 h 282232"/>
                  <a:gd name="connsiteX6" fmla="*/ 0 w 182568"/>
                  <a:gd name="connsiteY6" fmla="*/ 240779 h 282232"/>
                  <a:gd name="connsiteX7" fmla="*/ 0 w 182568"/>
                  <a:gd name="connsiteY7" fmla="*/ 41453 h 282232"/>
                  <a:gd name="connsiteX8" fmla="*/ 41453 w 182568"/>
                  <a:gd name="connsiteY8" fmla="*/ 0 h 282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2568" h="282232">
                    <a:moveTo>
                      <a:pt x="41453" y="0"/>
                    </a:moveTo>
                    <a:lnTo>
                      <a:pt x="41453" y="0"/>
                    </a:lnTo>
                    <a:cubicBezTo>
                      <a:pt x="119067" y="0"/>
                      <a:pt x="182569" y="63502"/>
                      <a:pt x="182569" y="141116"/>
                    </a:cubicBezTo>
                    <a:lnTo>
                      <a:pt x="182569" y="141116"/>
                    </a:lnTo>
                    <a:cubicBezTo>
                      <a:pt x="182569" y="218730"/>
                      <a:pt x="119067" y="282232"/>
                      <a:pt x="41453" y="282232"/>
                    </a:cubicBezTo>
                    <a:lnTo>
                      <a:pt x="41453" y="282232"/>
                    </a:lnTo>
                    <a:cubicBezTo>
                      <a:pt x="18522" y="282232"/>
                      <a:pt x="0" y="263711"/>
                      <a:pt x="0" y="240779"/>
                    </a:cubicBezTo>
                    <a:lnTo>
                      <a:pt x="0" y="41453"/>
                    </a:lnTo>
                    <a:cubicBezTo>
                      <a:pt x="0" y="18521"/>
                      <a:pt x="18522" y="0"/>
                      <a:pt x="41453" y="0"/>
                    </a:cubicBezTo>
                    <a:close/>
                  </a:path>
                </a:pathLst>
              </a:custGeom>
              <a:solidFill>
                <a:srgbClr val="2EA7E0"/>
              </a:solidFill>
              <a:ln w="88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图形 15"/>
              <p:cNvSpPr/>
              <p:nvPr/>
            </p:nvSpPr>
            <p:spPr>
              <a:xfrm>
                <a:off x="4095762" y="4398420"/>
                <a:ext cx="366901" cy="366901"/>
              </a:xfrm>
              <a:custGeom>
                <a:avLst/>
                <a:gdLst>
                  <a:gd name="connsiteX0" fmla="*/ 366902 w 366901"/>
                  <a:gd name="connsiteY0" fmla="*/ 183451 h 366901"/>
                  <a:gd name="connsiteX1" fmla="*/ 183451 w 366901"/>
                  <a:gd name="connsiteY1" fmla="*/ 366902 h 366901"/>
                  <a:gd name="connsiteX2" fmla="*/ 0 w 366901"/>
                  <a:gd name="connsiteY2" fmla="*/ 183451 h 366901"/>
                  <a:gd name="connsiteX3" fmla="*/ 183451 w 366901"/>
                  <a:gd name="connsiteY3" fmla="*/ 0 h 366901"/>
                  <a:gd name="connsiteX4" fmla="*/ 366902 w 366901"/>
                  <a:gd name="connsiteY4" fmla="*/ 183451 h 366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6901" h="366901">
                    <a:moveTo>
                      <a:pt x="366902" y="183451"/>
                    </a:moveTo>
                    <a:cubicBezTo>
                      <a:pt x="366902" y="284768"/>
                      <a:pt x="284768" y="366902"/>
                      <a:pt x="183451" y="366902"/>
                    </a:cubicBezTo>
                    <a:cubicBezTo>
                      <a:pt x="82134" y="366902"/>
                      <a:pt x="0" y="284768"/>
                      <a:pt x="0" y="183451"/>
                    </a:cubicBezTo>
                    <a:cubicBezTo>
                      <a:pt x="0" y="82134"/>
                      <a:pt x="82134" y="0"/>
                      <a:pt x="183451" y="0"/>
                    </a:cubicBezTo>
                    <a:cubicBezTo>
                      <a:pt x="284768" y="0"/>
                      <a:pt x="366902" y="82134"/>
                      <a:pt x="366902" y="183451"/>
                    </a:cubicBezTo>
                    <a:close/>
                  </a:path>
                </a:pathLst>
              </a:custGeom>
              <a:solidFill>
                <a:srgbClr val="2EA7E0"/>
              </a:solidFill>
              <a:ln w="88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图形 15"/>
              <p:cNvSpPr/>
              <p:nvPr/>
            </p:nvSpPr>
            <p:spPr>
              <a:xfrm>
                <a:off x="4170730" y="4473388"/>
                <a:ext cx="216965" cy="216965"/>
              </a:xfrm>
              <a:custGeom>
                <a:avLst/>
                <a:gdLst>
                  <a:gd name="connsiteX0" fmla="*/ 216966 w 216965"/>
                  <a:gd name="connsiteY0" fmla="*/ 108483 h 216965"/>
                  <a:gd name="connsiteX1" fmla="*/ 108483 w 216965"/>
                  <a:gd name="connsiteY1" fmla="*/ 216966 h 216965"/>
                  <a:gd name="connsiteX2" fmla="*/ 0 w 216965"/>
                  <a:gd name="connsiteY2" fmla="*/ 108483 h 216965"/>
                  <a:gd name="connsiteX3" fmla="*/ 108483 w 216965"/>
                  <a:gd name="connsiteY3" fmla="*/ 0 h 216965"/>
                  <a:gd name="connsiteX4" fmla="*/ 216966 w 216965"/>
                  <a:gd name="connsiteY4" fmla="*/ 108483 h 216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965" h="216965">
                    <a:moveTo>
                      <a:pt x="216966" y="108483"/>
                    </a:moveTo>
                    <a:cubicBezTo>
                      <a:pt x="216966" y="168396"/>
                      <a:pt x="168396" y="216966"/>
                      <a:pt x="108483" y="216966"/>
                    </a:cubicBezTo>
                    <a:cubicBezTo>
                      <a:pt x="48569" y="216966"/>
                      <a:pt x="0" y="168396"/>
                      <a:pt x="0" y="108483"/>
                    </a:cubicBezTo>
                    <a:cubicBezTo>
                      <a:pt x="0" y="48570"/>
                      <a:pt x="48569" y="0"/>
                      <a:pt x="108483" y="0"/>
                    </a:cubicBezTo>
                    <a:cubicBezTo>
                      <a:pt x="168396" y="0"/>
                      <a:pt x="216966" y="48570"/>
                      <a:pt x="216966" y="108483"/>
                    </a:cubicBezTo>
                    <a:close/>
                  </a:path>
                </a:pathLst>
              </a:custGeom>
              <a:solidFill>
                <a:srgbClr val="E8F4F9"/>
              </a:solidFill>
              <a:ln w="88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" name="文本框 2" descr="7b0a20202020227461726765744d6f64756c65223a20226b6f6e6c696e65666f6e7473220a7d0a"/>
            <p:cNvSpPr txBox="true"/>
            <p:nvPr/>
          </p:nvSpPr>
          <p:spPr>
            <a:xfrm>
              <a:off x="5960" y="4766"/>
              <a:ext cx="1706" cy="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457200" algn="just" fontAlgn="auto">
                <a:lnSpc>
                  <a:spcPct val="120000"/>
                </a:lnSpc>
              </a:pPr>
              <a:r>
                <a:rPr lang="zh-CN" sz="2400" spc="200">
                  <a:solidFill>
                    <a:schemeClr val="tx1"/>
                  </a:solidFill>
                  <a:uFillTx/>
                  <a:latin typeface="汉仪大黑简" panose="02010600000101010101" charset="-122"/>
                  <a:ea typeface="汉仪大黑简" panose="02010600000101010101" charset="-122"/>
                  <a:cs typeface="汉仪旗黑-75S" panose="00020600040101010101" charset="-122"/>
                  <a:sym typeface="方正公文黑体" panose="02000000000000000000" charset="-122"/>
                </a:rPr>
                <a:t>动词的语态</a:t>
              </a:r>
              <a:endParaRPr lang="zh-CN" sz="2400" spc="200">
                <a:solidFill>
                  <a:schemeClr val="tx1"/>
                </a:solidFill>
                <a:uFillTx/>
                <a:latin typeface="汉仪大黑简" panose="02010600000101010101" charset="-122"/>
                <a:ea typeface="汉仪大黑简" panose="02010600000101010101" charset="-122"/>
                <a:cs typeface="汉仪旗黑-75S" panose="00020600040101010101" charset="-122"/>
                <a:sym typeface="方正公文黑体" panose="02000000000000000000" charset="-122"/>
              </a:endParaRPr>
            </a:p>
          </p:txBody>
        </p:sp>
      </p:grpSp>
      <p:sp>
        <p:nvSpPr>
          <p:cNvPr id="6" name="文本框 5"/>
          <p:cNvSpPr txBox="true"/>
          <p:nvPr/>
        </p:nvSpPr>
        <p:spPr>
          <a:xfrm>
            <a:off x="3492500" y="671195"/>
            <a:ext cx="5120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动词语态</a:t>
            </a:r>
            <a:endParaRPr lang="zh-CN" altLang="en-US" sz="36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左中括号 6"/>
          <p:cNvSpPr/>
          <p:nvPr/>
        </p:nvSpPr>
        <p:spPr>
          <a:xfrm>
            <a:off x="3714750" y="2378710"/>
            <a:ext cx="233045" cy="2230755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true"/>
          <p:nvPr/>
        </p:nvSpPr>
        <p:spPr>
          <a:xfrm>
            <a:off x="4013200" y="2146300"/>
            <a:ext cx="16611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主动语态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文本框 8"/>
          <p:cNvSpPr txBox="true"/>
          <p:nvPr/>
        </p:nvSpPr>
        <p:spPr>
          <a:xfrm>
            <a:off x="4023360" y="4394200"/>
            <a:ext cx="16611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被动语态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文本框 9"/>
          <p:cNvSpPr txBox="true"/>
          <p:nvPr/>
        </p:nvSpPr>
        <p:spPr>
          <a:xfrm>
            <a:off x="5759450" y="2060575"/>
            <a:ext cx="4863465" cy="829945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p>
            <a:r>
              <a:rPr lang="zh-CN" altLang="en-US" sz="2400"/>
              <a:t>表示主语是动作的</a:t>
            </a:r>
            <a:r>
              <a:rPr lang="zh-CN" altLang="en-US" sz="2400" b="1"/>
              <a:t>执行者</a:t>
            </a:r>
            <a:r>
              <a:rPr lang="zh-CN" altLang="en-US" sz="2400"/>
              <a:t>。</a:t>
            </a:r>
            <a:endParaRPr lang="zh-CN" altLang="en-US" sz="2400"/>
          </a:p>
          <a:p>
            <a:r>
              <a:rPr lang="zh-CN" altLang="en-US" sz="2400"/>
              <a:t>如：</a:t>
            </a:r>
            <a:r>
              <a:rPr lang="en-US" altLang="zh-CN" sz="2400"/>
              <a:t>She takes care of the little boy.</a:t>
            </a:r>
            <a:endParaRPr lang="en-US" altLang="zh-CN" sz="2400"/>
          </a:p>
        </p:txBody>
      </p:sp>
      <p:sp>
        <p:nvSpPr>
          <p:cNvPr id="11" name="文本框 10"/>
          <p:cNvSpPr txBox="true"/>
          <p:nvPr/>
        </p:nvSpPr>
        <p:spPr>
          <a:xfrm>
            <a:off x="5759450" y="4209415"/>
            <a:ext cx="4863465" cy="119888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p>
            <a:r>
              <a:rPr lang="zh-CN" altLang="en-US" sz="2400"/>
              <a:t>表示主语是动作的</a:t>
            </a:r>
            <a:r>
              <a:rPr lang="zh-CN" altLang="en-US" sz="2400" b="1"/>
              <a:t>承受着</a:t>
            </a:r>
            <a:r>
              <a:rPr lang="zh-CN" altLang="en-US" sz="2400"/>
              <a:t>。</a:t>
            </a:r>
            <a:endParaRPr lang="zh-CN" altLang="en-US" sz="2400"/>
          </a:p>
          <a:p>
            <a:r>
              <a:rPr lang="zh-CN" altLang="en-US" sz="2400"/>
              <a:t>如：</a:t>
            </a:r>
            <a:r>
              <a:rPr lang="en-US" altLang="zh-CN" sz="2400"/>
              <a:t>The cup was broken by the boy.</a:t>
            </a:r>
            <a:endParaRPr lang="en-US" altLang="zh-CN" sz="24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true"/>
      <p:bldP spid="7" grpId="1" animBg="true"/>
      <p:bldP spid="8" grpId="0"/>
      <p:bldP spid="9" grpId="0"/>
      <p:bldP spid="8" grpId="1"/>
      <p:bldP spid="9" grpId="1"/>
      <p:bldP spid="10" grpId="0" animBg="true"/>
      <p:bldP spid="10" grpId="1" animBg="true"/>
      <p:bldP spid="11" grpId="0" animBg="true"/>
      <p:bldP spid="11" grpId="1" animBg="true"/>
      <p:bldP spid="12" grpId="0" animBg="true"/>
      <p:bldP spid="12" grpId="1" animBg="true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ctrTitle" idx="13"/>
          </p:nvPr>
        </p:nvSpPr>
        <p:spPr>
          <a:xfrm>
            <a:off x="119380" y="45402"/>
            <a:ext cx="5683250" cy="971550"/>
          </a:xfrm>
        </p:spPr>
        <p:txBody>
          <a:bodyPr>
            <a:normAutofit fontScale="90000"/>
          </a:bodyPr>
          <a:p>
            <a:r>
              <a:rPr lang="en-US" altLang="zh-CN"/>
              <a:t>1</a:t>
            </a:r>
            <a:r>
              <a:rPr lang="zh-CN" altLang="en-US"/>
              <a:t>、被动语态的用法</a:t>
            </a:r>
            <a:endParaRPr lang="en-US" altLang="zh-CN"/>
          </a:p>
        </p:txBody>
      </p:sp>
      <p:grpSp>
        <p:nvGrpSpPr>
          <p:cNvPr id="162" name="组合 161" descr="7b0a202020202274657874626f78223a20227b5c2263617465676f72795f69645c223a31303430352c5c2269645c223a32303334353131387d220a7d0a"/>
          <p:cNvGrpSpPr/>
          <p:nvPr/>
        </p:nvGrpSpPr>
        <p:grpSpPr>
          <a:xfrm>
            <a:off x="866140" y="1016000"/>
            <a:ext cx="11162030" cy="5662295"/>
            <a:chOff x="5205" y="2706"/>
            <a:chExt cx="8438" cy="3656"/>
          </a:xfrm>
        </p:grpSpPr>
        <p:sp>
          <p:nvSpPr>
            <p:cNvPr id="77" name="文本框 7"/>
            <p:cNvSpPr txBox="true"/>
            <p:nvPr/>
          </p:nvSpPr>
          <p:spPr>
            <a:xfrm>
              <a:off x="5274" y="3257"/>
              <a:ext cx="8176" cy="2581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 algn="just" fontAlgn="t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AutoNum type="arabicPeriod"/>
              </a:pPr>
              <a:r>
                <a:rPr lang="zh-CN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当不知道或没有必要指出动作的执行者时。</a:t>
              </a:r>
              <a:endPara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Times New Roman" panose="02020603050405020304"/>
                <a:sym typeface="Times New Roman" panose="02020603050405020304"/>
              </a:endParaRPr>
            </a:p>
            <a:p>
              <a:pPr marL="342900" indent="-342900" algn="just" fontAlgn="t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charset="0"/>
                <a:buChar char="Ø"/>
              </a:pPr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Printing </a:t>
              </a:r>
              <a:r>
                <a:rPr lang="en-US" altLang="zh-CN" sz="2400" dirty="0">
                  <a:solidFill>
                    <a:srgbClr val="FF0000"/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was introduced</a:t>
              </a:r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 into Europe from China.</a:t>
              </a:r>
              <a:endPara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Times New Roman" panose="02020603050405020304"/>
                <a:sym typeface="Times New Roman" panose="02020603050405020304"/>
              </a:endParaRPr>
            </a:p>
            <a:p>
              <a:pPr marL="342900" indent="-342900" algn="just" fontAlgn="t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charset="0"/>
                <a:buChar char="Ø"/>
              </a:pPr>
              <a:endPara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Times New Roman" panose="02020603050405020304"/>
                <a:sym typeface="Times New Roman" panose="02020603050405020304"/>
              </a:endParaRPr>
            </a:p>
            <a:p>
              <a:pPr marL="457200" indent="-457200" algn="just" fontAlgn="t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Font typeface="+mj-lt"/>
                <a:buAutoNum type="arabicPeriod" startAt="2"/>
              </a:pP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当强调或</a:t>
              </a:r>
              <a:r>
                <a:rPr lang="zh-CN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突出动作的承受着</a:t>
              </a:r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时。</a:t>
              </a:r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Times New Roman" panose="02020603050405020304"/>
                <a:sym typeface="Times New Roman" panose="02020603050405020304"/>
              </a:endParaRPr>
            </a:p>
            <a:p>
              <a:pPr marL="457200" indent="-457200" algn="just" fontAlgn="t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charset="0"/>
                <a:buChar char="Ø"/>
              </a:pPr>
              <a:r>
                <a:rPr lang="en-US" altLang="zh-CN" sz="2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Many houses</a:t>
              </a:r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 </a:t>
              </a:r>
              <a:r>
                <a:rPr lang="en-US" altLang="zh-CN" sz="2400" dirty="0">
                  <a:solidFill>
                    <a:srgbClr val="FF0000"/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were destroyed</a:t>
              </a:r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 in the war.</a:t>
              </a:r>
              <a:endPara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Times New Roman" panose="02020603050405020304"/>
                <a:sym typeface="Times New Roman" panose="02020603050405020304"/>
              </a:endParaRPr>
            </a:p>
            <a:p>
              <a:pPr marL="457200" indent="-457200" algn="just" fontAlgn="t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charset="0"/>
                <a:buChar char="p"/>
              </a:pPr>
              <a:endPara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Times New Roman" panose="02020603050405020304"/>
                <a:sym typeface="Times New Roman" panose="02020603050405020304"/>
              </a:endParaRPr>
            </a:p>
            <a:p>
              <a:pPr marL="457200" indent="-457200" algn="just" fontAlgn="t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charset="0"/>
                <a:buChar char="p"/>
              </a:pPr>
              <a:r>
                <a:rPr lang="zh-CN" altLang="en-US" sz="2400" dirty="0">
                  <a:solidFill>
                    <a:srgbClr val="0000FF"/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注意：有些习惯用法，如</a:t>
              </a:r>
              <a:r>
                <a:rPr lang="en-US" altLang="zh-CN" sz="2400" dirty="0">
                  <a:solidFill>
                    <a:srgbClr val="0000FF"/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 be born</a:t>
              </a:r>
              <a:r>
                <a:rPr lang="zh-CN" altLang="en-US" sz="2400" dirty="0">
                  <a:solidFill>
                    <a:srgbClr val="0000FF"/>
                  </a:solidFill>
                  <a:latin typeface="汉仪中黑简" panose="02010600000101010101" charset="-122"/>
                  <a:ea typeface="汉仪中黑简" panose="02010600000101010101" charset="-122"/>
                  <a:cs typeface="Times New Roman" panose="02020603050405020304"/>
                  <a:sym typeface="Times New Roman" panose="02020603050405020304"/>
                </a:rPr>
                <a:t>，只以被动语态的形式出现。</a:t>
              </a:r>
              <a:endParaRPr lang="zh-CN" altLang="en-US" sz="2400" dirty="0">
                <a:solidFill>
                  <a:srgbClr val="0000FF"/>
                </a:solidFill>
                <a:latin typeface="汉仪中黑简" panose="02010600000101010101" charset="-122"/>
                <a:ea typeface="汉仪中黑简" panose="02010600000101010101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grpSp>
          <p:nvGrpSpPr>
            <p:cNvPr id="161" name="组合 160"/>
            <p:cNvGrpSpPr/>
            <p:nvPr/>
          </p:nvGrpSpPr>
          <p:grpSpPr>
            <a:xfrm>
              <a:off x="5205" y="2706"/>
              <a:ext cx="8438" cy="3656"/>
              <a:chOff x="5395" y="2706"/>
              <a:chExt cx="8248" cy="3573"/>
            </a:xfrm>
          </p:grpSpPr>
          <p:sp>
            <p:nvSpPr>
              <p:cNvPr id="66" name="Freeform 17"/>
              <p:cNvSpPr>
                <a:spLocks noEditPoints="true"/>
              </p:cNvSpPr>
              <p:nvPr/>
            </p:nvSpPr>
            <p:spPr bwMode="auto">
              <a:xfrm>
                <a:off x="5414" y="2745"/>
                <a:ext cx="8195" cy="3508"/>
              </a:xfrm>
              <a:custGeom>
                <a:avLst/>
                <a:gdLst>
                  <a:gd name="T0" fmla="*/ 345 w 3387"/>
                  <a:gd name="T1" fmla="*/ 1450 h 1450"/>
                  <a:gd name="T2" fmla="*/ 342 w 3387"/>
                  <a:gd name="T3" fmla="*/ 1447 h 1450"/>
                  <a:gd name="T4" fmla="*/ 0 w 3387"/>
                  <a:gd name="T5" fmla="*/ 1104 h 1450"/>
                  <a:gd name="T6" fmla="*/ 0 w 3387"/>
                  <a:gd name="T7" fmla="*/ 120 h 1450"/>
                  <a:gd name="T8" fmla="*/ 316 w 3387"/>
                  <a:gd name="T9" fmla="*/ 120 h 1450"/>
                  <a:gd name="T10" fmla="*/ 438 w 3387"/>
                  <a:gd name="T11" fmla="*/ 0 h 1450"/>
                  <a:gd name="T12" fmla="*/ 962 w 3387"/>
                  <a:gd name="T13" fmla="*/ 0 h 1450"/>
                  <a:gd name="T14" fmla="*/ 1082 w 3387"/>
                  <a:gd name="T15" fmla="*/ 120 h 1450"/>
                  <a:gd name="T16" fmla="*/ 3387 w 3387"/>
                  <a:gd name="T17" fmla="*/ 120 h 1450"/>
                  <a:gd name="T18" fmla="*/ 3387 w 3387"/>
                  <a:gd name="T19" fmla="*/ 1447 h 1450"/>
                  <a:gd name="T20" fmla="*/ 3379 w 3387"/>
                  <a:gd name="T21" fmla="*/ 1447 h 1450"/>
                  <a:gd name="T22" fmla="*/ 345 w 3387"/>
                  <a:gd name="T23" fmla="*/ 1450 h 1450"/>
                  <a:gd name="T24" fmla="*/ 16 w 3387"/>
                  <a:gd name="T25" fmla="*/ 1096 h 1450"/>
                  <a:gd name="T26" fmla="*/ 350 w 3387"/>
                  <a:gd name="T27" fmla="*/ 1434 h 1450"/>
                  <a:gd name="T28" fmla="*/ 3371 w 3387"/>
                  <a:gd name="T29" fmla="*/ 1431 h 1450"/>
                  <a:gd name="T30" fmla="*/ 3371 w 3387"/>
                  <a:gd name="T31" fmla="*/ 137 h 1450"/>
                  <a:gd name="T32" fmla="*/ 1077 w 3387"/>
                  <a:gd name="T33" fmla="*/ 137 h 1450"/>
                  <a:gd name="T34" fmla="*/ 957 w 3387"/>
                  <a:gd name="T35" fmla="*/ 16 h 1450"/>
                  <a:gd name="T36" fmla="*/ 444 w 3387"/>
                  <a:gd name="T37" fmla="*/ 16 h 1450"/>
                  <a:gd name="T38" fmla="*/ 324 w 3387"/>
                  <a:gd name="T39" fmla="*/ 137 h 1450"/>
                  <a:gd name="T40" fmla="*/ 16 w 3387"/>
                  <a:gd name="T41" fmla="*/ 137 h 1450"/>
                  <a:gd name="T42" fmla="*/ 16 w 3387"/>
                  <a:gd name="T43" fmla="*/ 1096 h 1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95" h="3508">
                    <a:moveTo>
                      <a:pt x="1060" y="0"/>
                    </a:moveTo>
                    <a:lnTo>
                      <a:pt x="2328" y="0"/>
                    </a:lnTo>
                    <a:lnTo>
                      <a:pt x="2618" y="290"/>
                    </a:lnTo>
                    <a:lnTo>
                      <a:pt x="8195" y="290"/>
                    </a:lnTo>
                    <a:lnTo>
                      <a:pt x="8195" y="3501"/>
                    </a:lnTo>
                    <a:lnTo>
                      <a:pt x="8176" y="3501"/>
                    </a:lnTo>
                    <a:lnTo>
                      <a:pt x="7740" y="3501"/>
                    </a:lnTo>
                    <a:lnTo>
                      <a:pt x="7740" y="3462"/>
                    </a:lnTo>
                    <a:lnTo>
                      <a:pt x="8156" y="3462"/>
                    </a:lnTo>
                    <a:lnTo>
                      <a:pt x="8156" y="331"/>
                    </a:lnTo>
                    <a:lnTo>
                      <a:pt x="2606" y="331"/>
                    </a:lnTo>
                    <a:lnTo>
                      <a:pt x="2316" y="39"/>
                    </a:lnTo>
                    <a:lnTo>
                      <a:pt x="1074" y="39"/>
                    </a:lnTo>
                    <a:lnTo>
                      <a:pt x="784" y="331"/>
                    </a:lnTo>
                    <a:lnTo>
                      <a:pt x="39" y="331"/>
                    </a:lnTo>
                    <a:lnTo>
                      <a:pt x="39" y="2652"/>
                    </a:lnTo>
                    <a:lnTo>
                      <a:pt x="847" y="3469"/>
                    </a:lnTo>
                    <a:lnTo>
                      <a:pt x="7028" y="3463"/>
                    </a:lnTo>
                    <a:lnTo>
                      <a:pt x="7028" y="3502"/>
                    </a:lnTo>
                    <a:lnTo>
                      <a:pt x="835" y="3508"/>
                    </a:lnTo>
                    <a:lnTo>
                      <a:pt x="827" y="3501"/>
                    </a:lnTo>
                    <a:lnTo>
                      <a:pt x="0" y="2671"/>
                    </a:lnTo>
                    <a:lnTo>
                      <a:pt x="0" y="290"/>
                    </a:lnTo>
                    <a:lnTo>
                      <a:pt x="765" y="290"/>
                    </a:lnTo>
                    <a:lnTo>
                      <a:pt x="10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F18B64"/>
                  </a:gs>
                  <a:gs pos="100000">
                    <a:srgbClr val="F32301"/>
                  </a:gs>
                </a:gsLst>
                <a:lin ang="2700000" scaled="false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false" compatLnSpc="true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7" name="Freeform 18"/>
              <p:cNvSpPr/>
              <p:nvPr/>
            </p:nvSpPr>
            <p:spPr bwMode="auto">
              <a:xfrm>
                <a:off x="6152" y="2706"/>
                <a:ext cx="1582" cy="389"/>
              </a:xfrm>
              <a:custGeom>
                <a:avLst/>
                <a:gdLst>
                  <a:gd name="T0" fmla="*/ 32 w 654"/>
                  <a:gd name="T1" fmla="*/ 161 h 161"/>
                  <a:gd name="T2" fmla="*/ 0 w 654"/>
                  <a:gd name="T3" fmla="*/ 128 h 161"/>
                  <a:gd name="T4" fmla="*/ 125 w 654"/>
                  <a:gd name="T5" fmla="*/ 0 h 161"/>
                  <a:gd name="T6" fmla="*/ 654 w 654"/>
                  <a:gd name="T7" fmla="*/ 0 h 161"/>
                  <a:gd name="T8" fmla="*/ 654 w 654"/>
                  <a:gd name="T9" fmla="*/ 48 h 161"/>
                  <a:gd name="T10" fmla="*/ 144 w 654"/>
                  <a:gd name="T11" fmla="*/ 48 h 161"/>
                  <a:gd name="T12" fmla="*/ 32 w 654"/>
                  <a:gd name="T13" fmla="*/ 16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4" h="161">
                    <a:moveTo>
                      <a:pt x="32" y="161"/>
                    </a:moveTo>
                    <a:lnTo>
                      <a:pt x="0" y="128"/>
                    </a:lnTo>
                    <a:lnTo>
                      <a:pt x="125" y="0"/>
                    </a:lnTo>
                    <a:lnTo>
                      <a:pt x="654" y="0"/>
                    </a:lnTo>
                    <a:lnTo>
                      <a:pt x="654" y="48"/>
                    </a:lnTo>
                    <a:lnTo>
                      <a:pt x="144" y="48"/>
                    </a:lnTo>
                    <a:lnTo>
                      <a:pt x="32" y="161"/>
                    </a:lnTo>
                    <a:close/>
                  </a:path>
                </a:pathLst>
              </a:custGeom>
              <a:gradFill>
                <a:gsLst>
                  <a:gs pos="0">
                    <a:srgbClr val="FF7955"/>
                  </a:gs>
                  <a:gs pos="77000">
                    <a:srgbClr val="FE401B">
                      <a:alpha val="0"/>
                    </a:srgbClr>
                  </a:gs>
                </a:gsLst>
                <a:lin ang="2700000" scaled="false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false" compatLnSpc="true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8" name="Freeform 19"/>
              <p:cNvSpPr/>
              <p:nvPr/>
            </p:nvSpPr>
            <p:spPr bwMode="auto">
              <a:xfrm>
                <a:off x="13203" y="5897"/>
                <a:ext cx="440" cy="382"/>
              </a:xfrm>
              <a:custGeom>
                <a:avLst/>
                <a:gdLst>
                  <a:gd name="T0" fmla="*/ 182 w 182"/>
                  <a:gd name="T1" fmla="*/ 158 h 158"/>
                  <a:gd name="T2" fmla="*/ 0 w 182"/>
                  <a:gd name="T3" fmla="*/ 158 h 158"/>
                  <a:gd name="T4" fmla="*/ 0 w 182"/>
                  <a:gd name="T5" fmla="*/ 112 h 158"/>
                  <a:gd name="T6" fmla="*/ 136 w 182"/>
                  <a:gd name="T7" fmla="*/ 112 h 158"/>
                  <a:gd name="T8" fmla="*/ 136 w 182"/>
                  <a:gd name="T9" fmla="*/ 0 h 158"/>
                  <a:gd name="T10" fmla="*/ 182 w 182"/>
                  <a:gd name="T11" fmla="*/ 0 h 158"/>
                  <a:gd name="T12" fmla="*/ 182 w 182"/>
                  <a:gd name="T13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2" h="158">
                    <a:moveTo>
                      <a:pt x="182" y="158"/>
                    </a:moveTo>
                    <a:lnTo>
                      <a:pt x="0" y="158"/>
                    </a:lnTo>
                    <a:lnTo>
                      <a:pt x="0" y="112"/>
                    </a:lnTo>
                    <a:lnTo>
                      <a:pt x="136" y="112"/>
                    </a:lnTo>
                    <a:lnTo>
                      <a:pt x="136" y="0"/>
                    </a:lnTo>
                    <a:lnTo>
                      <a:pt x="182" y="0"/>
                    </a:lnTo>
                    <a:lnTo>
                      <a:pt x="182" y="158"/>
                    </a:lnTo>
                    <a:close/>
                  </a:path>
                </a:pathLst>
              </a:custGeom>
              <a:gradFill>
                <a:gsLst>
                  <a:gs pos="0">
                    <a:srgbClr val="FF7955"/>
                  </a:gs>
                  <a:gs pos="100000">
                    <a:srgbClr val="FE401B">
                      <a:alpha val="0"/>
                    </a:srgbClr>
                  </a:gs>
                </a:gsLst>
                <a:lin ang="0" scaled="false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false" compatLnSpc="true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9" name="Freeform 20"/>
              <p:cNvSpPr/>
              <p:nvPr/>
            </p:nvSpPr>
            <p:spPr bwMode="auto">
              <a:xfrm>
                <a:off x="13203" y="3016"/>
                <a:ext cx="440" cy="1096"/>
              </a:xfrm>
              <a:custGeom>
                <a:avLst/>
                <a:gdLst>
                  <a:gd name="T0" fmla="*/ 182 w 182"/>
                  <a:gd name="T1" fmla="*/ 453 h 453"/>
                  <a:gd name="T2" fmla="*/ 136 w 182"/>
                  <a:gd name="T3" fmla="*/ 453 h 453"/>
                  <a:gd name="T4" fmla="*/ 136 w 182"/>
                  <a:gd name="T5" fmla="*/ 46 h 453"/>
                  <a:gd name="T6" fmla="*/ 0 w 182"/>
                  <a:gd name="T7" fmla="*/ 46 h 453"/>
                  <a:gd name="T8" fmla="*/ 0 w 182"/>
                  <a:gd name="T9" fmla="*/ 0 h 453"/>
                  <a:gd name="T10" fmla="*/ 182 w 182"/>
                  <a:gd name="T11" fmla="*/ 0 h 453"/>
                  <a:gd name="T12" fmla="*/ 182 w 182"/>
                  <a:gd name="T13" fmla="*/ 453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2" h="453">
                    <a:moveTo>
                      <a:pt x="182" y="453"/>
                    </a:moveTo>
                    <a:lnTo>
                      <a:pt x="136" y="453"/>
                    </a:lnTo>
                    <a:lnTo>
                      <a:pt x="136" y="46"/>
                    </a:lnTo>
                    <a:lnTo>
                      <a:pt x="0" y="46"/>
                    </a:lnTo>
                    <a:lnTo>
                      <a:pt x="0" y="0"/>
                    </a:lnTo>
                    <a:lnTo>
                      <a:pt x="182" y="0"/>
                    </a:lnTo>
                    <a:lnTo>
                      <a:pt x="182" y="453"/>
                    </a:lnTo>
                    <a:close/>
                  </a:path>
                </a:pathLst>
              </a:custGeom>
              <a:gradFill>
                <a:gsLst>
                  <a:gs pos="0">
                    <a:srgbClr val="FF7955">
                      <a:alpha val="0"/>
                    </a:srgbClr>
                  </a:gs>
                  <a:gs pos="100000">
                    <a:srgbClr val="FE401B"/>
                  </a:gs>
                </a:gsLst>
                <a:lin ang="2700000" scaled="false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false" compatLnSpc="true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0" name="Freeform 21"/>
              <p:cNvSpPr/>
              <p:nvPr/>
            </p:nvSpPr>
            <p:spPr bwMode="auto">
              <a:xfrm>
                <a:off x="5395" y="5364"/>
                <a:ext cx="900" cy="907"/>
              </a:xfrm>
              <a:custGeom>
                <a:avLst/>
                <a:gdLst>
                  <a:gd name="T0" fmla="*/ 340 w 372"/>
                  <a:gd name="T1" fmla="*/ 375 h 375"/>
                  <a:gd name="T2" fmla="*/ 0 w 372"/>
                  <a:gd name="T3" fmla="*/ 32 h 375"/>
                  <a:gd name="T4" fmla="*/ 32 w 372"/>
                  <a:gd name="T5" fmla="*/ 0 h 375"/>
                  <a:gd name="T6" fmla="*/ 372 w 372"/>
                  <a:gd name="T7" fmla="*/ 343 h 375"/>
                  <a:gd name="T8" fmla="*/ 340 w 372"/>
                  <a:gd name="T9" fmla="*/ 375 h 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2" h="375">
                    <a:moveTo>
                      <a:pt x="340" y="375"/>
                    </a:moveTo>
                    <a:lnTo>
                      <a:pt x="0" y="32"/>
                    </a:lnTo>
                    <a:lnTo>
                      <a:pt x="32" y="0"/>
                    </a:lnTo>
                    <a:lnTo>
                      <a:pt x="372" y="343"/>
                    </a:lnTo>
                    <a:lnTo>
                      <a:pt x="340" y="375"/>
                    </a:lnTo>
                    <a:close/>
                  </a:path>
                </a:pathLst>
              </a:custGeom>
              <a:gradFill>
                <a:gsLst>
                  <a:gs pos="0">
                    <a:srgbClr val="FF7955">
                      <a:alpha val="0"/>
                    </a:srgbClr>
                  </a:gs>
                  <a:gs pos="100000">
                    <a:srgbClr val="FE401B">
                      <a:alpha val="100000"/>
                    </a:srgbClr>
                  </a:gs>
                </a:gsLst>
                <a:lin ang="2700000" scaled="false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false" compatLnSpc="true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直角三角形 86"/>
              <p:cNvSpPr/>
              <p:nvPr/>
            </p:nvSpPr>
            <p:spPr bwMode="auto">
              <a:xfrm>
                <a:off x="5462" y="5701"/>
                <a:ext cx="552" cy="552"/>
              </a:xfrm>
              <a:prstGeom prst="rtTriangle">
                <a:avLst/>
              </a:prstGeom>
              <a:gradFill>
                <a:gsLst>
                  <a:gs pos="0">
                    <a:srgbClr val="FF7955">
                      <a:alpha val="0"/>
                    </a:srgbClr>
                  </a:gs>
                  <a:gs pos="100000">
                    <a:srgbClr val="FE401B">
                      <a:alpha val="77000"/>
                    </a:srgbClr>
                  </a:gs>
                </a:gsLst>
                <a:lin ang="2700000" scaled="false"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false" compatLnSpc="true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l">
                  <a:buClrTx/>
                  <a:buSzTx/>
                  <a:buFontTx/>
                </a:pPr>
                <a:endParaRPr lang="zh-CN" altLang="en-US">
                  <a:sym typeface="+mn-ea"/>
                </a:endParaRPr>
              </a:p>
            </p:txBody>
          </p:sp>
          <p:grpSp>
            <p:nvGrpSpPr>
              <p:cNvPr id="92" name="组合 91"/>
              <p:cNvGrpSpPr/>
              <p:nvPr/>
            </p:nvGrpSpPr>
            <p:grpSpPr>
              <a:xfrm rot="0" flipV="true">
                <a:off x="6462" y="2953"/>
                <a:ext cx="1377" cy="119"/>
                <a:chOff x="11566" y="3695"/>
                <a:chExt cx="1453" cy="126"/>
              </a:xfrm>
              <a:gradFill>
                <a:gsLst>
                  <a:gs pos="0">
                    <a:srgbClr val="FF5500"/>
                  </a:gs>
                  <a:gs pos="100000">
                    <a:srgbClr val="E20A6C">
                      <a:alpha val="0"/>
                    </a:srgbClr>
                  </a:gs>
                </a:gsLst>
                <a:lin ang="0" scaled="false"/>
              </a:gradFill>
            </p:grpSpPr>
            <p:sp>
              <p:nvSpPr>
                <p:cNvPr id="93" name="平行四边形 92"/>
                <p:cNvSpPr/>
                <p:nvPr/>
              </p:nvSpPr>
              <p:spPr>
                <a:xfrm>
                  <a:off x="12286" y="3695"/>
                  <a:ext cx="173" cy="126"/>
                </a:xfrm>
                <a:prstGeom prst="parallelogram">
                  <a:avLst>
                    <a:gd name="adj" fmla="val 59202"/>
                  </a:avLst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804545"/>
                  <a:endParaRPr lang="zh-CN" altLang="en-US" sz="1585">
                    <a:solidFill>
                      <a:prstClr val="white"/>
                    </a:solidFill>
                    <a:latin typeface="Arial" panose="020B0604020202020204"/>
                    <a:ea typeface="微软雅黑" panose="020B0503020204020204" charset="-122"/>
                  </a:endParaRPr>
                </a:p>
              </p:txBody>
            </p:sp>
            <p:sp>
              <p:nvSpPr>
                <p:cNvPr id="94" name="平行四边形 93"/>
                <p:cNvSpPr/>
                <p:nvPr/>
              </p:nvSpPr>
              <p:spPr>
                <a:xfrm>
                  <a:off x="12426" y="3695"/>
                  <a:ext cx="173" cy="126"/>
                </a:xfrm>
                <a:prstGeom prst="parallelogram">
                  <a:avLst>
                    <a:gd name="adj" fmla="val 59202"/>
                  </a:avLst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804545"/>
                  <a:endParaRPr lang="zh-CN" altLang="en-US" sz="1585">
                    <a:solidFill>
                      <a:prstClr val="white"/>
                    </a:solidFill>
                    <a:latin typeface="Arial" panose="020B0604020202020204"/>
                    <a:ea typeface="微软雅黑" panose="020B0503020204020204" charset="-122"/>
                  </a:endParaRPr>
                </a:p>
              </p:txBody>
            </p:sp>
            <p:sp>
              <p:nvSpPr>
                <p:cNvPr id="95" name="平行四边形 94"/>
                <p:cNvSpPr/>
                <p:nvPr/>
              </p:nvSpPr>
              <p:spPr>
                <a:xfrm>
                  <a:off x="12566" y="3695"/>
                  <a:ext cx="173" cy="126"/>
                </a:xfrm>
                <a:prstGeom prst="parallelogram">
                  <a:avLst>
                    <a:gd name="adj" fmla="val 59202"/>
                  </a:avLst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804545"/>
                  <a:endParaRPr lang="zh-CN" altLang="en-US" sz="1585">
                    <a:solidFill>
                      <a:prstClr val="white"/>
                    </a:solidFill>
                    <a:latin typeface="Arial" panose="020B0604020202020204"/>
                    <a:ea typeface="微软雅黑" panose="020B0503020204020204" charset="-122"/>
                  </a:endParaRPr>
                </a:p>
              </p:txBody>
            </p:sp>
            <p:sp>
              <p:nvSpPr>
                <p:cNvPr id="97" name="平行四边形 96"/>
                <p:cNvSpPr/>
                <p:nvPr/>
              </p:nvSpPr>
              <p:spPr>
                <a:xfrm>
                  <a:off x="12707" y="3695"/>
                  <a:ext cx="173" cy="126"/>
                </a:xfrm>
                <a:prstGeom prst="parallelogram">
                  <a:avLst>
                    <a:gd name="adj" fmla="val 59202"/>
                  </a:avLst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804545"/>
                  <a:endParaRPr lang="zh-CN" altLang="en-US" sz="1585">
                    <a:solidFill>
                      <a:prstClr val="white"/>
                    </a:solidFill>
                    <a:latin typeface="Arial" panose="020B0604020202020204"/>
                    <a:ea typeface="微软雅黑" panose="020B0503020204020204" charset="-122"/>
                  </a:endParaRPr>
                </a:p>
              </p:txBody>
            </p:sp>
            <p:sp>
              <p:nvSpPr>
                <p:cNvPr id="98" name="平行四边形 97"/>
                <p:cNvSpPr/>
                <p:nvPr/>
              </p:nvSpPr>
              <p:spPr>
                <a:xfrm>
                  <a:off x="12847" y="3695"/>
                  <a:ext cx="173" cy="126"/>
                </a:xfrm>
                <a:prstGeom prst="parallelogram">
                  <a:avLst>
                    <a:gd name="adj" fmla="val 59202"/>
                  </a:avLst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804545"/>
                  <a:endParaRPr lang="zh-CN" altLang="en-US" sz="1585">
                    <a:solidFill>
                      <a:prstClr val="white"/>
                    </a:solidFill>
                    <a:latin typeface="Arial" panose="020B0604020202020204"/>
                    <a:ea typeface="微软雅黑" panose="020B0503020204020204" charset="-122"/>
                  </a:endParaRPr>
                </a:p>
              </p:txBody>
            </p:sp>
            <p:sp>
              <p:nvSpPr>
                <p:cNvPr id="99" name="平行四边形 98"/>
                <p:cNvSpPr/>
                <p:nvPr/>
              </p:nvSpPr>
              <p:spPr>
                <a:xfrm>
                  <a:off x="11566" y="3695"/>
                  <a:ext cx="173" cy="126"/>
                </a:xfrm>
                <a:prstGeom prst="parallelogram">
                  <a:avLst>
                    <a:gd name="adj" fmla="val 59202"/>
                  </a:avLst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804545"/>
                  <a:endParaRPr lang="zh-CN" altLang="en-US" sz="1585">
                    <a:solidFill>
                      <a:prstClr val="white"/>
                    </a:solidFill>
                    <a:latin typeface="Arial" panose="020B0604020202020204"/>
                    <a:ea typeface="微软雅黑" panose="020B0503020204020204" charset="-122"/>
                  </a:endParaRPr>
                </a:p>
              </p:txBody>
            </p:sp>
            <p:sp>
              <p:nvSpPr>
                <p:cNvPr id="100" name="平行四边形 99"/>
                <p:cNvSpPr/>
                <p:nvPr/>
              </p:nvSpPr>
              <p:spPr>
                <a:xfrm>
                  <a:off x="11706" y="3695"/>
                  <a:ext cx="173" cy="126"/>
                </a:xfrm>
                <a:prstGeom prst="parallelogram">
                  <a:avLst>
                    <a:gd name="adj" fmla="val 59202"/>
                  </a:avLst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804545"/>
                  <a:endParaRPr lang="zh-CN" altLang="en-US" sz="1585">
                    <a:solidFill>
                      <a:prstClr val="white"/>
                    </a:solidFill>
                    <a:latin typeface="Arial" panose="020B0604020202020204"/>
                    <a:ea typeface="微软雅黑" panose="020B0503020204020204" charset="-122"/>
                  </a:endParaRPr>
                </a:p>
              </p:txBody>
            </p:sp>
            <p:sp>
              <p:nvSpPr>
                <p:cNvPr id="101" name="平行四边形 100"/>
                <p:cNvSpPr/>
                <p:nvPr/>
              </p:nvSpPr>
              <p:spPr>
                <a:xfrm>
                  <a:off x="11846" y="3695"/>
                  <a:ext cx="173" cy="126"/>
                </a:xfrm>
                <a:prstGeom prst="parallelogram">
                  <a:avLst>
                    <a:gd name="adj" fmla="val 59202"/>
                  </a:avLst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804545"/>
                  <a:endParaRPr lang="zh-CN" altLang="en-US" sz="1585">
                    <a:solidFill>
                      <a:prstClr val="white"/>
                    </a:solidFill>
                    <a:latin typeface="Arial" panose="020B0604020202020204"/>
                    <a:ea typeface="微软雅黑" panose="020B0503020204020204" charset="-122"/>
                  </a:endParaRPr>
                </a:p>
              </p:txBody>
            </p:sp>
            <p:sp>
              <p:nvSpPr>
                <p:cNvPr id="102" name="平行四边形 101"/>
                <p:cNvSpPr/>
                <p:nvPr/>
              </p:nvSpPr>
              <p:spPr>
                <a:xfrm>
                  <a:off x="11987" y="3695"/>
                  <a:ext cx="173" cy="126"/>
                </a:xfrm>
                <a:prstGeom prst="parallelogram">
                  <a:avLst>
                    <a:gd name="adj" fmla="val 59202"/>
                  </a:avLst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804545"/>
                  <a:endParaRPr lang="zh-CN" altLang="en-US" sz="1585">
                    <a:solidFill>
                      <a:prstClr val="white"/>
                    </a:solidFill>
                    <a:latin typeface="Arial" panose="020B0604020202020204"/>
                    <a:ea typeface="微软雅黑" panose="020B0503020204020204" charset="-122"/>
                  </a:endParaRPr>
                </a:p>
              </p:txBody>
            </p:sp>
            <p:sp>
              <p:nvSpPr>
                <p:cNvPr id="103" name="平行四边形 102"/>
                <p:cNvSpPr/>
                <p:nvPr/>
              </p:nvSpPr>
              <p:spPr>
                <a:xfrm>
                  <a:off x="12127" y="3695"/>
                  <a:ext cx="173" cy="126"/>
                </a:xfrm>
                <a:prstGeom prst="parallelogram">
                  <a:avLst>
                    <a:gd name="adj" fmla="val 59202"/>
                  </a:avLst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 defTabSz="804545"/>
                  <a:endParaRPr lang="zh-CN" altLang="en-US" sz="1585">
                    <a:solidFill>
                      <a:prstClr val="white"/>
                    </a:solidFill>
                    <a:latin typeface="Arial" panose="020B0604020202020204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148" name="组合 147"/>
              <p:cNvGrpSpPr/>
              <p:nvPr/>
            </p:nvGrpSpPr>
            <p:grpSpPr>
              <a:xfrm>
                <a:off x="12573" y="5862"/>
                <a:ext cx="485" cy="417"/>
                <a:chOff x="5011738" y="2497138"/>
                <a:chExt cx="2168525" cy="1863725"/>
              </a:xfrm>
              <a:gradFill>
                <a:gsLst>
                  <a:gs pos="0">
                    <a:srgbClr val="F18B64"/>
                  </a:gs>
                  <a:gs pos="100000">
                    <a:srgbClr val="F32301"/>
                  </a:gs>
                </a:gsLst>
                <a:lin ang="5400000" scaled="false"/>
              </a:gradFill>
            </p:grpSpPr>
            <p:sp>
              <p:nvSpPr>
                <p:cNvPr id="149" name="Freeform 43"/>
                <p:cNvSpPr>
                  <a:spLocks noEditPoints="true"/>
                </p:cNvSpPr>
                <p:nvPr/>
              </p:nvSpPr>
              <p:spPr bwMode="auto">
                <a:xfrm>
                  <a:off x="5011738" y="2497138"/>
                  <a:ext cx="511175" cy="1863725"/>
                </a:xfrm>
                <a:custGeom>
                  <a:avLst/>
                  <a:gdLst>
                    <a:gd name="T0" fmla="*/ 116 w 120"/>
                    <a:gd name="T1" fmla="*/ 0 h 437"/>
                    <a:gd name="T2" fmla="*/ 4 w 120"/>
                    <a:gd name="T3" fmla="*/ 0 h 437"/>
                    <a:gd name="T4" fmla="*/ 0 w 120"/>
                    <a:gd name="T5" fmla="*/ 3 h 437"/>
                    <a:gd name="T6" fmla="*/ 0 w 120"/>
                    <a:gd name="T7" fmla="*/ 433 h 437"/>
                    <a:gd name="T8" fmla="*/ 4 w 120"/>
                    <a:gd name="T9" fmla="*/ 437 h 437"/>
                    <a:gd name="T10" fmla="*/ 116 w 120"/>
                    <a:gd name="T11" fmla="*/ 437 h 437"/>
                    <a:gd name="T12" fmla="*/ 120 w 120"/>
                    <a:gd name="T13" fmla="*/ 433 h 437"/>
                    <a:gd name="T14" fmla="*/ 120 w 120"/>
                    <a:gd name="T15" fmla="*/ 3 h 437"/>
                    <a:gd name="T16" fmla="*/ 116 w 120"/>
                    <a:gd name="T17" fmla="*/ 0 h 437"/>
                    <a:gd name="T18" fmla="*/ 100 w 120"/>
                    <a:gd name="T19" fmla="*/ 56 h 437"/>
                    <a:gd name="T20" fmla="*/ 97 w 120"/>
                    <a:gd name="T21" fmla="*/ 59 h 437"/>
                    <a:gd name="T22" fmla="*/ 23 w 120"/>
                    <a:gd name="T23" fmla="*/ 59 h 437"/>
                    <a:gd name="T24" fmla="*/ 20 w 120"/>
                    <a:gd name="T25" fmla="*/ 56 h 437"/>
                    <a:gd name="T26" fmla="*/ 20 w 120"/>
                    <a:gd name="T27" fmla="*/ 31 h 437"/>
                    <a:gd name="T28" fmla="*/ 23 w 120"/>
                    <a:gd name="T29" fmla="*/ 28 h 437"/>
                    <a:gd name="T30" fmla="*/ 97 w 120"/>
                    <a:gd name="T31" fmla="*/ 28 h 437"/>
                    <a:gd name="T32" fmla="*/ 100 w 120"/>
                    <a:gd name="T33" fmla="*/ 31 h 437"/>
                    <a:gd name="T34" fmla="*/ 100 w 120"/>
                    <a:gd name="T35" fmla="*/ 56 h 4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20" h="437">
                      <a:moveTo>
                        <a:pt x="11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1"/>
                        <a:pt x="0" y="3"/>
                      </a:cubicBezTo>
                      <a:cubicBezTo>
                        <a:pt x="0" y="433"/>
                        <a:pt x="0" y="433"/>
                        <a:pt x="0" y="433"/>
                      </a:cubicBezTo>
                      <a:cubicBezTo>
                        <a:pt x="0" y="435"/>
                        <a:pt x="2" y="437"/>
                        <a:pt x="4" y="437"/>
                      </a:cubicBezTo>
                      <a:cubicBezTo>
                        <a:pt x="116" y="437"/>
                        <a:pt x="116" y="437"/>
                        <a:pt x="116" y="437"/>
                      </a:cubicBezTo>
                      <a:cubicBezTo>
                        <a:pt x="118" y="437"/>
                        <a:pt x="120" y="435"/>
                        <a:pt x="120" y="433"/>
                      </a:cubicBezTo>
                      <a:cubicBezTo>
                        <a:pt x="120" y="3"/>
                        <a:pt x="120" y="3"/>
                        <a:pt x="120" y="3"/>
                      </a:cubicBezTo>
                      <a:cubicBezTo>
                        <a:pt x="120" y="1"/>
                        <a:pt x="118" y="0"/>
                        <a:pt x="116" y="0"/>
                      </a:cubicBezTo>
                      <a:close/>
                      <a:moveTo>
                        <a:pt x="100" y="56"/>
                      </a:moveTo>
                      <a:cubicBezTo>
                        <a:pt x="100" y="58"/>
                        <a:pt x="99" y="59"/>
                        <a:pt x="97" y="59"/>
                      </a:cubicBezTo>
                      <a:cubicBezTo>
                        <a:pt x="23" y="59"/>
                        <a:pt x="23" y="59"/>
                        <a:pt x="23" y="59"/>
                      </a:cubicBezTo>
                      <a:cubicBezTo>
                        <a:pt x="21" y="59"/>
                        <a:pt x="20" y="58"/>
                        <a:pt x="20" y="56"/>
                      </a:cubicBezTo>
                      <a:cubicBezTo>
                        <a:pt x="20" y="31"/>
                        <a:pt x="20" y="31"/>
                        <a:pt x="20" y="31"/>
                      </a:cubicBezTo>
                      <a:cubicBezTo>
                        <a:pt x="20" y="29"/>
                        <a:pt x="21" y="28"/>
                        <a:pt x="23" y="28"/>
                      </a:cubicBezTo>
                      <a:cubicBezTo>
                        <a:pt x="97" y="28"/>
                        <a:pt x="97" y="28"/>
                        <a:pt x="97" y="28"/>
                      </a:cubicBezTo>
                      <a:cubicBezTo>
                        <a:pt x="99" y="28"/>
                        <a:pt x="100" y="29"/>
                        <a:pt x="100" y="31"/>
                      </a:cubicBezTo>
                      <a:lnTo>
                        <a:pt x="100" y="5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false" compatLnSpc="true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50" name="Freeform 44"/>
                <p:cNvSpPr>
                  <a:spLocks noEditPoints="true"/>
                </p:cNvSpPr>
                <p:nvPr/>
              </p:nvSpPr>
              <p:spPr bwMode="auto">
                <a:xfrm>
                  <a:off x="5948363" y="2574925"/>
                  <a:ext cx="503238" cy="1785938"/>
                </a:xfrm>
                <a:custGeom>
                  <a:avLst/>
                  <a:gdLst>
                    <a:gd name="T0" fmla="*/ 114 w 118"/>
                    <a:gd name="T1" fmla="*/ 0 h 419"/>
                    <a:gd name="T2" fmla="*/ 4 w 118"/>
                    <a:gd name="T3" fmla="*/ 0 h 419"/>
                    <a:gd name="T4" fmla="*/ 0 w 118"/>
                    <a:gd name="T5" fmla="*/ 4 h 419"/>
                    <a:gd name="T6" fmla="*/ 0 w 118"/>
                    <a:gd name="T7" fmla="*/ 415 h 419"/>
                    <a:gd name="T8" fmla="*/ 4 w 118"/>
                    <a:gd name="T9" fmla="*/ 419 h 419"/>
                    <a:gd name="T10" fmla="*/ 114 w 118"/>
                    <a:gd name="T11" fmla="*/ 419 h 419"/>
                    <a:gd name="T12" fmla="*/ 118 w 118"/>
                    <a:gd name="T13" fmla="*/ 415 h 419"/>
                    <a:gd name="T14" fmla="*/ 118 w 118"/>
                    <a:gd name="T15" fmla="*/ 4 h 419"/>
                    <a:gd name="T16" fmla="*/ 114 w 118"/>
                    <a:gd name="T17" fmla="*/ 0 h 419"/>
                    <a:gd name="T18" fmla="*/ 99 w 118"/>
                    <a:gd name="T19" fmla="*/ 54 h 419"/>
                    <a:gd name="T20" fmla="*/ 96 w 118"/>
                    <a:gd name="T21" fmla="*/ 57 h 419"/>
                    <a:gd name="T22" fmla="*/ 22 w 118"/>
                    <a:gd name="T23" fmla="*/ 57 h 419"/>
                    <a:gd name="T24" fmla="*/ 19 w 118"/>
                    <a:gd name="T25" fmla="*/ 54 h 419"/>
                    <a:gd name="T26" fmla="*/ 19 w 118"/>
                    <a:gd name="T27" fmla="*/ 29 h 419"/>
                    <a:gd name="T28" fmla="*/ 22 w 118"/>
                    <a:gd name="T29" fmla="*/ 26 h 419"/>
                    <a:gd name="T30" fmla="*/ 96 w 118"/>
                    <a:gd name="T31" fmla="*/ 26 h 419"/>
                    <a:gd name="T32" fmla="*/ 99 w 118"/>
                    <a:gd name="T33" fmla="*/ 29 h 419"/>
                    <a:gd name="T34" fmla="*/ 99 w 118"/>
                    <a:gd name="T35" fmla="*/ 54 h 4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18" h="419">
                      <a:moveTo>
                        <a:pt x="114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415"/>
                        <a:pt x="0" y="415"/>
                        <a:pt x="0" y="415"/>
                      </a:cubicBezTo>
                      <a:cubicBezTo>
                        <a:pt x="0" y="417"/>
                        <a:pt x="2" y="419"/>
                        <a:pt x="4" y="419"/>
                      </a:cubicBezTo>
                      <a:cubicBezTo>
                        <a:pt x="114" y="419"/>
                        <a:pt x="114" y="419"/>
                        <a:pt x="114" y="419"/>
                      </a:cubicBezTo>
                      <a:cubicBezTo>
                        <a:pt x="116" y="419"/>
                        <a:pt x="118" y="417"/>
                        <a:pt x="118" y="415"/>
                      </a:cubicBezTo>
                      <a:cubicBezTo>
                        <a:pt x="118" y="4"/>
                        <a:pt x="118" y="4"/>
                        <a:pt x="118" y="4"/>
                      </a:cubicBezTo>
                      <a:cubicBezTo>
                        <a:pt x="118" y="2"/>
                        <a:pt x="116" y="0"/>
                        <a:pt x="114" y="0"/>
                      </a:cubicBezTo>
                      <a:close/>
                      <a:moveTo>
                        <a:pt x="99" y="54"/>
                      </a:moveTo>
                      <a:cubicBezTo>
                        <a:pt x="99" y="56"/>
                        <a:pt x="98" y="57"/>
                        <a:pt x="96" y="57"/>
                      </a:cubicBezTo>
                      <a:cubicBezTo>
                        <a:pt x="22" y="57"/>
                        <a:pt x="22" y="57"/>
                        <a:pt x="22" y="57"/>
                      </a:cubicBezTo>
                      <a:cubicBezTo>
                        <a:pt x="20" y="57"/>
                        <a:pt x="19" y="56"/>
                        <a:pt x="19" y="54"/>
                      </a:cubicBezTo>
                      <a:cubicBezTo>
                        <a:pt x="19" y="29"/>
                        <a:pt x="19" y="29"/>
                        <a:pt x="19" y="29"/>
                      </a:cubicBezTo>
                      <a:cubicBezTo>
                        <a:pt x="19" y="27"/>
                        <a:pt x="20" y="26"/>
                        <a:pt x="22" y="26"/>
                      </a:cubicBezTo>
                      <a:cubicBezTo>
                        <a:pt x="96" y="26"/>
                        <a:pt x="96" y="26"/>
                        <a:pt x="96" y="26"/>
                      </a:cubicBezTo>
                      <a:cubicBezTo>
                        <a:pt x="98" y="26"/>
                        <a:pt x="99" y="27"/>
                        <a:pt x="99" y="29"/>
                      </a:cubicBezTo>
                      <a:lnTo>
                        <a:pt x="99" y="5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false" compatLnSpc="true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51" name="Freeform 45"/>
                <p:cNvSpPr>
                  <a:spLocks noEditPoints="true"/>
                </p:cNvSpPr>
                <p:nvPr/>
              </p:nvSpPr>
              <p:spPr bwMode="auto">
                <a:xfrm>
                  <a:off x="5595938" y="2625725"/>
                  <a:ext cx="276225" cy="1735138"/>
                </a:xfrm>
                <a:custGeom>
                  <a:avLst/>
                  <a:gdLst>
                    <a:gd name="T0" fmla="*/ 61 w 65"/>
                    <a:gd name="T1" fmla="*/ 0 h 407"/>
                    <a:gd name="T2" fmla="*/ 4 w 65"/>
                    <a:gd name="T3" fmla="*/ 0 h 407"/>
                    <a:gd name="T4" fmla="*/ 0 w 65"/>
                    <a:gd name="T5" fmla="*/ 4 h 407"/>
                    <a:gd name="T6" fmla="*/ 0 w 65"/>
                    <a:gd name="T7" fmla="*/ 403 h 407"/>
                    <a:gd name="T8" fmla="*/ 4 w 65"/>
                    <a:gd name="T9" fmla="*/ 407 h 407"/>
                    <a:gd name="T10" fmla="*/ 61 w 65"/>
                    <a:gd name="T11" fmla="*/ 407 h 407"/>
                    <a:gd name="T12" fmla="*/ 65 w 65"/>
                    <a:gd name="T13" fmla="*/ 403 h 407"/>
                    <a:gd name="T14" fmla="*/ 65 w 65"/>
                    <a:gd name="T15" fmla="*/ 4 h 407"/>
                    <a:gd name="T16" fmla="*/ 61 w 65"/>
                    <a:gd name="T17" fmla="*/ 0 h 407"/>
                    <a:gd name="T18" fmla="*/ 53 w 65"/>
                    <a:gd name="T19" fmla="*/ 39 h 407"/>
                    <a:gd name="T20" fmla="*/ 50 w 65"/>
                    <a:gd name="T21" fmla="*/ 42 h 407"/>
                    <a:gd name="T22" fmla="*/ 14 w 65"/>
                    <a:gd name="T23" fmla="*/ 42 h 407"/>
                    <a:gd name="T24" fmla="*/ 12 w 65"/>
                    <a:gd name="T25" fmla="*/ 39 h 407"/>
                    <a:gd name="T26" fmla="*/ 12 w 65"/>
                    <a:gd name="T27" fmla="*/ 23 h 407"/>
                    <a:gd name="T28" fmla="*/ 14 w 65"/>
                    <a:gd name="T29" fmla="*/ 20 h 407"/>
                    <a:gd name="T30" fmla="*/ 50 w 65"/>
                    <a:gd name="T31" fmla="*/ 20 h 407"/>
                    <a:gd name="T32" fmla="*/ 53 w 65"/>
                    <a:gd name="T33" fmla="*/ 23 h 407"/>
                    <a:gd name="T34" fmla="*/ 53 w 65"/>
                    <a:gd name="T35" fmla="*/ 39 h 4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65" h="407">
                      <a:moveTo>
                        <a:pt x="61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403"/>
                        <a:pt x="0" y="403"/>
                        <a:pt x="0" y="403"/>
                      </a:cubicBezTo>
                      <a:cubicBezTo>
                        <a:pt x="0" y="405"/>
                        <a:pt x="2" y="407"/>
                        <a:pt x="4" y="407"/>
                      </a:cubicBezTo>
                      <a:cubicBezTo>
                        <a:pt x="61" y="407"/>
                        <a:pt x="61" y="407"/>
                        <a:pt x="61" y="407"/>
                      </a:cubicBezTo>
                      <a:cubicBezTo>
                        <a:pt x="63" y="407"/>
                        <a:pt x="65" y="405"/>
                        <a:pt x="65" y="403"/>
                      </a:cubicBezTo>
                      <a:cubicBezTo>
                        <a:pt x="65" y="4"/>
                        <a:pt x="65" y="4"/>
                        <a:pt x="65" y="4"/>
                      </a:cubicBezTo>
                      <a:cubicBezTo>
                        <a:pt x="65" y="2"/>
                        <a:pt x="63" y="0"/>
                        <a:pt x="61" y="0"/>
                      </a:cubicBezTo>
                      <a:close/>
                      <a:moveTo>
                        <a:pt x="53" y="39"/>
                      </a:moveTo>
                      <a:cubicBezTo>
                        <a:pt x="53" y="41"/>
                        <a:pt x="52" y="42"/>
                        <a:pt x="50" y="42"/>
                      </a:cubicBezTo>
                      <a:cubicBezTo>
                        <a:pt x="14" y="42"/>
                        <a:pt x="14" y="42"/>
                        <a:pt x="14" y="42"/>
                      </a:cubicBezTo>
                      <a:cubicBezTo>
                        <a:pt x="13" y="42"/>
                        <a:pt x="12" y="41"/>
                        <a:pt x="12" y="39"/>
                      </a:cubicBezTo>
                      <a:cubicBezTo>
                        <a:pt x="12" y="23"/>
                        <a:pt x="12" y="23"/>
                        <a:pt x="12" y="23"/>
                      </a:cubicBezTo>
                      <a:cubicBezTo>
                        <a:pt x="12" y="21"/>
                        <a:pt x="13" y="20"/>
                        <a:pt x="14" y="20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52" y="20"/>
                        <a:pt x="53" y="21"/>
                        <a:pt x="53" y="23"/>
                      </a:cubicBezTo>
                      <a:lnTo>
                        <a:pt x="53" y="3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false" compatLnSpc="true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52" name="Freeform 46"/>
                <p:cNvSpPr>
                  <a:spLocks noEditPoints="true"/>
                </p:cNvSpPr>
                <p:nvPr/>
              </p:nvSpPr>
              <p:spPr bwMode="auto">
                <a:xfrm>
                  <a:off x="6545263" y="2830513"/>
                  <a:ext cx="635000" cy="1530350"/>
                </a:xfrm>
                <a:custGeom>
                  <a:avLst/>
                  <a:gdLst>
                    <a:gd name="T0" fmla="*/ 105 w 149"/>
                    <a:gd name="T1" fmla="*/ 1 h 359"/>
                    <a:gd name="T2" fmla="*/ 3 w 149"/>
                    <a:gd name="T3" fmla="*/ 12 h 359"/>
                    <a:gd name="T4" fmla="*/ 0 w 149"/>
                    <a:gd name="T5" fmla="*/ 17 h 359"/>
                    <a:gd name="T6" fmla="*/ 40 w 149"/>
                    <a:gd name="T7" fmla="*/ 356 h 359"/>
                    <a:gd name="T8" fmla="*/ 44 w 149"/>
                    <a:gd name="T9" fmla="*/ 359 h 359"/>
                    <a:gd name="T10" fmla="*/ 146 w 149"/>
                    <a:gd name="T11" fmla="*/ 347 h 359"/>
                    <a:gd name="T12" fmla="*/ 149 w 149"/>
                    <a:gd name="T13" fmla="*/ 343 h 359"/>
                    <a:gd name="T14" fmla="*/ 109 w 149"/>
                    <a:gd name="T15" fmla="*/ 4 h 359"/>
                    <a:gd name="T16" fmla="*/ 105 w 149"/>
                    <a:gd name="T17" fmla="*/ 1 h 359"/>
                    <a:gd name="T18" fmla="*/ 100 w 149"/>
                    <a:gd name="T19" fmla="*/ 54 h 359"/>
                    <a:gd name="T20" fmla="*/ 98 w 149"/>
                    <a:gd name="T21" fmla="*/ 57 h 359"/>
                    <a:gd name="T22" fmla="*/ 24 w 149"/>
                    <a:gd name="T23" fmla="*/ 66 h 359"/>
                    <a:gd name="T24" fmla="*/ 20 w 149"/>
                    <a:gd name="T25" fmla="*/ 63 h 359"/>
                    <a:gd name="T26" fmla="*/ 17 w 149"/>
                    <a:gd name="T27" fmla="*/ 38 h 359"/>
                    <a:gd name="T28" fmla="*/ 20 w 149"/>
                    <a:gd name="T29" fmla="*/ 35 h 359"/>
                    <a:gd name="T30" fmla="*/ 94 w 149"/>
                    <a:gd name="T31" fmla="*/ 26 h 359"/>
                    <a:gd name="T32" fmla="*/ 97 w 149"/>
                    <a:gd name="T33" fmla="*/ 29 h 359"/>
                    <a:gd name="T34" fmla="*/ 100 w 149"/>
                    <a:gd name="T35" fmla="*/ 54 h 3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9" h="359">
                      <a:moveTo>
                        <a:pt x="105" y="1"/>
                      </a:move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1" y="13"/>
                        <a:pt x="0" y="15"/>
                        <a:pt x="0" y="17"/>
                      </a:cubicBezTo>
                      <a:cubicBezTo>
                        <a:pt x="40" y="356"/>
                        <a:pt x="40" y="356"/>
                        <a:pt x="40" y="356"/>
                      </a:cubicBezTo>
                      <a:cubicBezTo>
                        <a:pt x="41" y="358"/>
                        <a:pt x="42" y="359"/>
                        <a:pt x="44" y="359"/>
                      </a:cubicBezTo>
                      <a:cubicBezTo>
                        <a:pt x="146" y="347"/>
                        <a:pt x="146" y="347"/>
                        <a:pt x="146" y="347"/>
                      </a:cubicBezTo>
                      <a:cubicBezTo>
                        <a:pt x="148" y="347"/>
                        <a:pt x="149" y="345"/>
                        <a:pt x="149" y="343"/>
                      </a:cubicBezTo>
                      <a:cubicBezTo>
                        <a:pt x="109" y="4"/>
                        <a:pt x="109" y="4"/>
                        <a:pt x="109" y="4"/>
                      </a:cubicBezTo>
                      <a:cubicBezTo>
                        <a:pt x="109" y="2"/>
                        <a:pt x="107" y="0"/>
                        <a:pt x="105" y="1"/>
                      </a:cubicBezTo>
                      <a:close/>
                      <a:moveTo>
                        <a:pt x="100" y="54"/>
                      </a:moveTo>
                      <a:cubicBezTo>
                        <a:pt x="101" y="55"/>
                        <a:pt x="99" y="57"/>
                        <a:pt x="98" y="57"/>
                      </a:cubicBezTo>
                      <a:cubicBezTo>
                        <a:pt x="24" y="66"/>
                        <a:pt x="24" y="66"/>
                        <a:pt x="24" y="66"/>
                      </a:cubicBezTo>
                      <a:cubicBezTo>
                        <a:pt x="22" y="66"/>
                        <a:pt x="20" y="65"/>
                        <a:pt x="20" y="63"/>
                      </a:cubicBezTo>
                      <a:cubicBezTo>
                        <a:pt x="17" y="38"/>
                        <a:pt x="17" y="38"/>
                        <a:pt x="17" y="38"/>
                      </a:cubicBezTo>
                      <a:cubicBezTo>
                        <a:pt x="17" y="36"/>
                        <a:pt x="18" y="35"/>
                        <a:pt x="20" y="35"/>
                      </a:cubicBezTo>
                      <a:cubicBezTo>
                        <a:pt x="94" y="26"/>
                        <a:pt x="94" y="26"/>
                        <a:pt x="94" y="26"/>
                      </a:cubicBezTo>
                      <a:cubicBezTo>
                        <a:pt x="96" y="26"/>
                        <a:pt x="97" y="27"/>
                        <a:pt x="97" y="29"/>
                      </a:cubicBezTo>
                      <a:lnTo>
                        <a:pt x="100" y="5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false" compatLnSpc="true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</p:grpSp>
        </p:grp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ctrTitle" idx="13"/>
          </p:nvPr>
        </p:nvSpPr>
        <p:spPr>
          <a:xfrm>
            <a:off x="153035" y="139382"/>
            <a:ext cx="5683250" cy="971550"/>
          </a:xfrm>
        </p:spPr>
        <p:txBody>
          <a:bodyPr>
            <a:normAutofit fontScale="90000"/>
          </a:bodyPr>
          <a:p>
            <a:r>
              <a:rPr lang="en-US" altLang="zh-CN"/>
              <a:t>1</a:t>
            </a:r>
            <a:r>
              <a:rPr lang="zh-CN" altLang="en-US"/>
              <a:t>、被动语态的用法</a:t>
            </a:r>
            <a:endParaRPr lang="en-US" altLang="zh-CN"/>
          </a:p>
        </p:txBody>
      </p:sp>
      <p:grpSp>
        <p:nvGrpSpPr>
          <p:cNvPr id="5" name="组合 4" descr="7b0a202020202274657874626f78223a20227b5c2263617465676f72795f69645c223a31303430392c5c2269645c223a32303334323130397d220a7d0a"/>
          <p:cNvGrpSpPr/>
          <p:nvPr/>
        </p:nvGrpSpPr>
        <p:grpSpPr>
          <a:xfrm>
            <a:off x="498475" y="689610"/>
            <a:ext cx="11195050" cy="5983605"/>
            <a:chOff x="6028" y="3676"/>
            <a:chExt cx="7143" cy="3448"/>
          </a:xfrm>
        </p:grpSpPr>
        <p:grpSp>
          <p:nvGrpSpPr>
            <p:cNvPr id="119" name="图形 117"/>
            <p:cNvGrpSpPr/>
            <p:nvPr/>
          </p:nvGrpSpPr>
          <p:grpSpPr>
            <a:xfrm>
              <a:off x="6028" y="3676"/>
              <a:ext cx="7143" cy="3448"/>
              <a:chOff x="3828046" y="2334126"/>
              <a:chExt cx="4535908" cy="2189748"/>
            </a:xfrm>
          </p:grpSpPr>
          <p:sp>
            <p:nvSpPr>
              <p:cNvPr id="120" name="任意多边形: 形状 119"/>
              <p:cNvSpPr/>
              <p:nvPr/>
            </p:nvSpPr>
            <p:spPr>
              <a:xfrm>
                <a:off x="3866547" y="2496552"/>
                <a:ext cx="4498610" cy="2030931"/>
              </a:xfrm>
              <a:custGeom>
                <a:avLst/>
                <a:gdLst>
                  <a:gd name="connsiteX0" fmla="*/ 4473344 w 4498610"/>
                  <a:gd name="connsiteY0" fmla="*/ 24063 h 2030931"/>
                  <a:gd name="connsiteX1" fmla="*/ 4438452 w 4498610"/>
                  <a:gd name="connsiteY1" fmla="*/ 969746 h 2030931"/>
                  <a:gd name="connsiteX2" fmla="*/ 4374685 w 4498610"/>
                  <a:gd name="connsiteY2" fmla="*/ 1635092 h 2030931"/>
                  <a:gd name="connsiteX3" fmla="*/ 4286854 w 4498610"/>
                  <a:gd name="connsiteY3" fmla="*/ 1917834 h 2030931"/>
                  <a:gd name="connsiteX4" fmla="*/ 4286854 w 4498610"/>
                  <a:gd name="connsiteY4" fmla="*/ 1917834 h 2030931"/>
                  <a:gd name="connsiteX5" fmla="*/ 4285651 w 4498610"/>
                  <a:gd name="connsiteY5" fmla="*/ 1917834 h 2030931"/>
                  <a:gd name="connsiteX6" fmla="*/ 4284448 w 4498610"/>
                  <a:gd name="connsiteY6" fmla="*/ 1917834 h 2030931"/>
                  <a:gd name="connsiteX7" fmla="*/ 64971 w 4498610"/>
                  <a:gd name="connsiteY7" fmla="*/ 2005665 h 2030931"/>
                  <a:gd name="connsiteX8" fmla="*/ 137160 w 4498610"/>
                  <a:gd name="connsiteY8" fmla="*/ 1714501 h 2030931"/>
                  <a:gd name="connsiteX9" fmla="*/ 182880 w 4498610"/>
                  <a:gd name="connsiteY9" fmla="*/ 1014262 h 2030931"/>
                  <a:gd name="connsiteX10" fmla="*/ 184083 w 4498610"/>
                  <a:gd name="connsiteY10" fmla="*/ 24063 h 2030931"/>
                  <a:gd name="connsiteX11" fmla="*/ 4473344 w 4498610"/>
                  <a:gd name="connsiteY11" fmla="*/ 24063 h 2030931"/>
                  <a:gd name="connsiteX12" fmla="*/ 4498610 w 4498610"/>
                  <a:gd name="connsiteY12" fmla="*/ 0 h 2030931"/>
                  <a:gd name="connsiteX13" fmla="*/ 160020 w 4498610"/>
                  <a:gd name="connsiteY13" fmla="*/ 0 h 2030931"/>
                  <a:gd name="connsiteX14" fmla="*/ 0 w 4498610"/>
                  <a:gd name="connsiteY14" fmla="*/ 2030931 h 2030931"/>
                  <a:gd name="connsiteX15" fmla="*/ 4285651 w 4498610"/>
                  <a:gd name="connsiteY15" fmla="*/ 1943101 h 2030931"/>
                  <a:gd name="connsiteX16" fmla="*/ 4286854 w 4498610"/>
                  <a:gd name="connsiteY16" fmla="*/ 1943101 h 2030931"/>
                  <a:gd name="connsiteX17" fmla="*/ 4498610 w 4498610"/>
                  <a:gd name="connsiteY17" fmla="*/ 0 h 2030931"/>
                  <a:gd name="connsiteX18" fmla="*/ 4498610 w 4498610"/>
                  <a:gd name="connsiteY18" fmla="*/ 0 h 2030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498610" h="2030931">
                    <a:moveTo>
                      <a:pt x="4473344" y="24063"/>
                    </a:moveTo>
                    <a:cubicBezTo>
                      <a:pt x="4472141" y="128738"/>
                      <a:pt x="4463719" y="552250"/>
                      <a:pt x="4438452" y="969746"/>
                    </a:cubicBezTo>
                    <a:cubicBezTo>
                      <a:pt x="4421608" y="1251285"/>
                      <a:pt x="4399951" y="1475072"/>
                      <a:pt x="4374685" y="1635092"/>
                    </a:cubicBezTo>
                    <a:cubicBezTo>
                      <a:pt x="4330168" y="1915428"/>
                      <a:pt x="4286854" y="1917834"/>
                      <a:pt x="4286854" y="1917834"/>
                    </a:cubicBezTo>
                    <a:lnTo>
                      <a:pt x="4286854" y="1917834"/>
                    </a:lnTo>
                    <a:lnTo>
                      <a:pt x="4285651" y="1917834"/>
                    </a:lnTo>
                    <a:lnTo>
                      <a:pt x="4284448" y="1917834"/>
                    </a:lnTo>
                    <a:lnTo>
                      <a:pt x="64971" y="2005665"/>
                    </a:lnTo>
                    <a:cubicBezTo>
                      <a:pt x="95050" y="1952726"/>
                      <a:pt x="117910" y="1857676"/>
                      <a:pt x="137160" y="1714501"/>
                    </a:cubicBezTo>
                    <a:cubicBezTo>
                      <a:pt x="158817" y="1544855"/>
                      <a:pt x="174458" y="1309036"/>
                      <a:pt x="182880" y="1014262"/>
                    </a:cubicBezTo>
                    <a:cubicBezTo>
                      <a:pt x="194912" y="575110"/>
                      <a:pt x="186490" y="132347"/>
                      <a:pt x="184083" y="24063"/>
                    </a:cubicBezTo>
                    <a:lnTo>
                      <a:pt x="4473344" y="24063"/>
                    </a:lnTo>
                    <a:moveTo>
                      <a:pt x="4498610" y="0"/>
                    </a:moveTo>
                    <a:lnTo>
                      <a:pt x="160020" y="0"/>
                    </a:lnTo>
                    <a:cubicBezTo>
                      <a:pt x="160020" y="0"/>
                      <a:pt x="210553" y="2024915"/>
                      <a:pt x="0" y="2030931"/>
                    </a:cubicBezTo>
                    <a:lnTo>
                      <a:pt x="4285651" y="1943101"/>
                    </a:lnTo>
                    <a:cubicBezTo>
                      <a:pt x="4285651" y="1943101"/>
                      <a:pt x="4286854" y="1943101"/>
                      <a:pt x="4286854" y="1943101"/>
                    </a:cubicBezTo>
                    <a:cubicBezTo>
                      <a:pt x="4473344" y="1944304"/>
                      <a:pt x="4498610" y="0"/>
                      <a:pt x="4498610" y="0"/>
                    </a:cubicBezTo>
                    <a:lnTo>
                      <a:pt x="4498610" y="0"/>
                    </a:lnTo>
                    <a:close/>
                  </a:path>
                </a:pathLst>
              </a:custGeom>
              <a:solidFill>
                <a:srgbClr val="231815"/>
              </a:solidFill>
              <a:ln w="12026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1" name="任意多边形: 形状 120"/>
              <p:cNvSpPr/>
              <p:nvPr/>
            </p:nvSpPr>
            <p:spPr>
              <a:xfrm>
                <a:off x="4025364" y="2591601"/>
                <a:ext cx="4242337" cy="1823987"/>
              </a:xfrm>
              <a:custGeom>
                <a:avLst/>
                <a:gdLst>
                  <a:gd name="connsiteX0" fmla="*/ 4242338 w 4242337"/>
                  <a:gd name="connsiteY0" fmla="*/ 0 h 1823987"/>
                  <a:gd name="connsiteX1" fmla="*/ 4218274 w 4242337"/>
                  <a:gd name="connsiteY1" fmla="*/ 0 h 1823987"/>
                  <a:gd name="connsiteX2" fmla="*/ 4218274 w 4242337"/>
                  <a:gd name="connsiteY2" fmla="*/ 12032 h 1823987"/>
                  <a:gd name="connsiteX3" fmla="*/ 4242338 w 4242337"/>
                  <a:gd name="connsiteY3" fmla="*/ 12032 h 1823987"/>
                  <a:gd name="connsiteX4" fmla="*/ 4242338 w 4242337"/>
                  <a:gd name="connsiteY4" fmla="*/ 0 h 1823987"/>
                  <a:gd name="connsiteX5" fmla="*/ 4242338 w 4242337"/>
                  <a:gd name="connsiteY5" fmla="*/ 0 h 1823987"/>
                  <a:gd name="connsiteX6" fmla="*/ 4194211 w 4242337"/>
                  <a:gd name="connsiteY6" fmla="*/ 0 h 1823987"/>
                  <a:gd name="connsiteX7" fmla="*/ 4170148 w 4242337"/>
                  <a:gd name="connsiteY7" fmla="*/ 0 h 1823987"/>
                  <a:gd name="connsiteX8" fmla="*/ 4170148 w 4242337"/>
                  <a:gd name="connsiteY8" fmla="*/ 12032 h 1823987"/>
                  <a:gd name="connsiteX9" fmla="*/ 4194211 w 4242337"/>
                  <a:gd name="connsiteY9" fmla="*/ 12032 h 1823987"/>
                  <a:gd name="connsiteX10" fmla="*/ 4194211 w 4242337"/>
                  <a:gd name="connsiteY10" fmla="*/ 0 h 1823987"/>
                  <a:gd name="connsiteX11" fmla="*/ 4194211 w 4242337"/>
                  <a:gd name="connsiteY11" fmla="*/ 0 h 1823987"/>
                  <a:gd name="connsiteX12" fmla="*/ 4146085 w 4242337"/>
                  <a:gd name="connsiteY12" fmla="*/ 0 h 1823987"/>
                  <a:gd name="connsiteX13" fmla="*/ 4122022 w 4242337"/>
                  <a:gd name="connsiteY13" fmla="*/ 0 h 1823987"/>
                  <a:gd name="connsiteX14" fmla="*/ 4122022 w 4242337"/>
                  <a:gd name="connsiteY14" fmla="*/ 12032 h 1823987"/>
                  <a:gd name="connsiteX15" fmla="*/ 4146085 w 4242337"/>
                  <a:gd name="connsiteY15" fmla="*/ 12032 h 1823987"/>
                  <a:gd name="connsiteX16" fmla="*/ 4146085 w 4242337"/>
                  <a:gd name="connsiteY16" fmla="*/ 0 h 1823987"/>
                  <a:gd name="connsiteX17" fmla="*/ 4146085 w 4242337"/>
                  <a:gd name="connsiteY17" fmla="*/ 0 h 1823987"/>
                  <a:gd name="connsiteX18" fmla="*/ 4097958 w 4242337"/>
                  <a:gd name="connsiteY18" fmla="*/ 0 h 1823987"/>
                  <a:gd name="connsiteX19" fmla="*/ 4073895 w 4242337"/>
                  <a:gd name="connsiteY19" fmla="*/ 0 h 1823987"/>
                  <a:gd name="connsiteX20" fmla="*/ 4073895 w 4242337"/>
                  <a:gd name="connsiteY20" fmla="*/ 12032 h 1823987"/>
                  <a:gd name="connsiteX21" fmla="*/ 4097958 w 4242337"/>
                  <a:gd name="connsiteY21" fmla="*/ 12032 h 1823987"/>
                  <a:gd name="connsiteX22" fmla="*/ 4097958 w 4242337"/>
                  <a:gd name="connsiteY22" fmla="*/ 0 h 1823987"/>
                  <a:gd name="connsiteX23" fmla="*/ 4097958 w 4242337"/>
                  <a:gd name="connsiteY23" fmla="*/ 0 h 1823987"/>
                  <a:gd name="connsiteX24" fmla="*/ 4049832 w 4242337"/>
                  <a:gd name="connsiteY24" fmla="*/ 0 h 1823987"/>
                  <a:gd name="connsiteX25" fmla="*/ 4025769 w 4242337"/>
                  <a:gd name="connsiteY25" fmla="*/ 0 h 1823987"/>
                  <a:gd name="connsiteX26" fmla="*/ 4025769 w 4242337"/>
                  <a:gd name="connsiteY26" fmla="*/ 12032 h 1823987"/>
                  <a:gd name="connsiteX27" fmla="*/ 4049832 w 4242337"/>
                  <a:gd name="connsiteY27" fmla="*/ 12032 h 1823987"/>
                  <a:gd name="connsiteX28" fmla="*/ 4049832 w 4242337"/>
                  <a:gd name="connsiteY28" fmla="*/ 0 h 1823987"/>
                  <a:gd name="connsiteX29" fmla="*/ 4049832 w 4242337"/>
                  <a:gd name="connsiteY29" fmla="*/ 0 h 1823987"/>
                  <a:gd name="connsiteX30" fmla="*/ 4001706 w 4242337"/>
                  <a:gd name="connsiteY30" fmla="*/ 0 h 1823987"/>
                  <a:gd name="connsiteX31" fmla="*/ 3977643 w 4242337"/>
                  <a:gd name="connsiteY31" fmla="*/ 0 h 1823987"/>
                  <a:gd name="connsiteX32" fmla="*/ 3977643 w 4242337"/>
                  <a:gd name="connsiteY32" fmla="*/ 12032 h 1823987"/>
                  <a:gd name="connsiteX33" fmla="*/ 4001706 w 4242337"/>
                  <a:gd name="connsiteY33" fmla="*/ 12032 h 1823987"/>
                  <a:gd name="connsiteX34" fmla="*/ 4001706 w 4242337"/>
                  <a:gd name="connsiteY34" fmla="*/ 0 h 1823987"/>
                  <a:gd name="connsiteX35" fmla="*/ 4001706 w 4242337"/>
                  <a:gd name="connsiteY35" fmla="*/ 0 h 1823987"/>
                  <a:gd name="connsiteX36" fmla="*/ 3953579 w 4242337"/>
                  <a:gd name="connsiteY36" fmla="*/ 0 h 1823987"/>
                  <a:gd name="connsiteX37" fmla="*/ 3929516 w 4242337"/>
                  <a:gd name="connsiteY37" fmla="*/ 0 h 1823987"/>
                  <a:gd name="connsiteX38" fmla="*/ 3929516 w 4242337"/>
                  <a:gd name="connsiteY38" fmla="*/ 12032 h 1823987"/>
                  <a:gd name="connsiteX39" fmla="*/ 3953579 w 4242337"/>
                  <a:gd name="connsiteY39" fmla="*/ 12032 h 1823987"/>
                  <a:gd name="connsiteX40" fmla="*/ 3953579 w 4242337"/>
                  <a:gd name="connsiteY40" fmla="*/ 0 h 1823987"/>
                  <a:gd name="connsiteX41" fmla="*/ 3953579 w 4242337"/>
                  <a:gd name="connsiteY41" fmla="*/ 0 h 1823987"/>
                  <a:gd name="connsiteX42" fmla="*/ 3905453 w 4242337"/>
                  <a:gd name="connsiteY42" fmla="*/ 0 h 1823987"/>
                  <a:gd name="connsiteX43" fmla="*/ 3881390 w 4242337"/>
                  <a:gd name="connsiteY43" fmla="*/ 0 h 1823987"/>
                  <a:gd name="connsiteX44" fmla="*/ 3881390 w 4242337"/>
                  <a:gd name="connsiteY44" fmla="*/ 12032 h 1823987"/>
                  <a:gd name="connsiteX45" fmla="*/ 3905453 w 4242337"/>
                  <a:gd name="connsiteY45" fmla="*/ 12032 h 1823987"/>
                  <a:gd name="connsiteX46" fmla="*/ 3905453 w 4242337"/>
                  <a:gd name="connsiteY46" fmla="*/ 0 h 1823987"/>
                  <a:gd name="connsiteX47" fmla="*/ 3905453 w 4242337"/>
                  <a:gd name="connsiteY47" fmla="*/ 0 h 1823987"/>
                  <a:gd name="connsiteX48" fmla="*/ 3857327 w 4242337"/>
                  <a:gd name="connsiteY48" fmla="*/ 0 h 1823987"/>
                  <a:gd name="connsiteX49" fmla="*/ 3833263 w 4242337"/>
                  <a:gd name="connsiteY49" fmla="*/ 0 h 1823987"/>
                  <a:gd name="connsiteX50" fmla="*/ 3833263 w 4242337"/>
                  <a:gd name="connsiteY50" fmla="*/ 12032 h 1823987"/>
                  <a:gd name="connsiteX51" fmla="*/ 3857327 w 4242337"/>
                  <a:gd name="connsiteY51" fmla="*/ 12032 h 1823987"/>
                  <a:gd name="connsiteX52" fmla="*/ 3857327 w 4242337"/>
                  <a:gd name="connsiteY52" fmla="*/ 0 h 1823987"/>
                  <a:gd name="connsiteX53" fmla="*/ 3857327 w 4242337"/>
                  <a:gd name="connsiteY53" fmla="*/ 0 h 1823987"/>
                  <a:gd name="connsiteX54" fmla="*/ 3809200 w 4242337"/>
                  <a:gd name="connsiteY54" fmla="*/ 0 h 1823987"/>
                  <a:gd name="connsiteX55" fmla="*/ 3785137 w 4242337"/>
                  <a:gd name="connsiteY55" fmla="*/ 0 h 1823987"/>
                  <a:gd name="connsiteX56" fmla="*/ 3785137 w 4242337"/>
                  <a:gd name="connsiteY56" fmla="*/ 12032 h 1823987"/>
                  <a:gd name="connsiteX57" fmla="*/ 3809200 w 4242337"/>
                  <a:gd name="connsiteY57" fmla="*/ 12032 h 1823987"/>
                  <a:gd name="connsiteX58" fmla="*/ 3809200 w 4242337"/>
                  <a:gd name="connsiteY58" fmla="*/ 0 h 1823987"/>
                  <a:gd name="connsiteX59" fmla="*/ 3809200 w 4242337"/>
                  <a:gd name="connsiteY59" fmla="*/ 0 h 1823987"/>
                  <a:gd name="connsiteX60" fmla="*/ 3761074 w 4242337"/>
                  <a:gd name="connsiteY60" fmla="*/ 0 h 1823987"/>
                  <a:gd name="connsiteX61" fmla="*/ 3737011 w 4242337"/>
                  <a:gd name="connsiteY61" fmla="*/ 0 h 1823987"/>
                  <a:gd name="connsiteX62" fmla="*/ 3737011 w 4242337"/>
                  <a:gd name="connsiteY62" fmla="*/ 12032 h 1823987"/>
                  <a:gd name="connsiteX63" fmla="*/ 3761074 w 4242337"/>
                  <a:gd name="connsiteY63" fmla="*/ 12032 h 1823987"/>
                  <a:gd name="connsiteX64" fmla="*/ 3761074 w 4242337"/>
                  <a:gd name="connsiteY64" fmla="*/ 0 h 1823987"/>
                  <a:gd name="connsiteX65" fmla="*/ 3761074 w 4242337"/>
                  <a:gd name="connsiteY65" fmla="*/ 0 h 1823987"/>
                  <a:gd name="connsiteX66" fmla="*/ 3712948 w 4242337"/>
                  <a:gd name="connsiteY66" fmla="*/ 0 h 1823987"/>
                  <a:gd name="connsiteX67" fmla="*/ 3688884 w 4242337"/>
                  <a:gd name="connsiteY67" fmla="*/ 0 h 1823987"/>
                  <a:gd name="connsiteX68" fmla="*/ 3688884 w 4242337"/>
                  <a:gd name="connsiteY68" fmla="*/ 12032 h 1823987"/>
                  <a:gd name="connsiteX69" fmla="*/ 3712948 w 4242337"/>
                  <a:gd name="connsiteY69" fmla="*/ 12032 h 1823987"/>
                  <a:gd name="connsiteX70" fmla="*/ 3712948 w 4242337"/>
                  <a:gd name="connsiteY70" fmla="*/ 0 h 1823987"/>
                  <a:gd name="connsiteX71" fmla="*/ 3712948 w 4242337"/>
                  <a:gd name="connsiteY71" fmla="*/ 0 h 1823987"/>
                  <a:gd name="connsiteX72" fmla="*/ 3664821 w 4242337"/>
                  <a:gd name="connsiteY72" fmla="*/ 0 h 1823987"/>
                  <a:gd name="connsiteX73" fmla="*/ 3640758 w 4242337"/>
                  <a:gd name="connsiteY73" fmla="*/ 0 h 1823987"/>
                  <a:gd name="connsiteX74" fmla="*/ 3640758 w 4242337"/>
                  <a:gd name="connsiteY74" fmla="*/ 12032 h 1823987"/>
                  <a:gd name="connsiteX75" fmla="*/ 3664821 w 4242337"/>
                  <a:gd name="connsiteY75" fmla="*/ 12032 h 1823987"/>
                  <a:gd name="connsiteX76" fmla="*/ 3664821 w 4242337"/>
                  <a:gd name="connsiteY76" fmla="*/ 0 h 1823987"/>
                  <a:gd name="connsiteX77" fmla="*/ 3664821 w 4242337"/>
                  <a:gd name="connsiteY77" fmla="*/ 0 h 1823987"/>
                  <a:gd name="connsiteX78" fmla="*/ 3616695 w 4242337"/>
                  <a:gd name="connsiteY78" fmla="*/ 0 h 1823987"/>
                  <a:gd name="connsiteX79" fmla="*/ 3592632 w 4242337"/>
                  <a:gd name="connsiteY79" fmla="*/ 0 h 1823987"/>
                  <a:gd name="connsiteX80" fmla="*/ 3592632 w 4242337"/>
                  <a:gd name="connsiteY80" fmla="*/ 12032 h 1823987"/>
                  <a:gd name="connsiteX81" fmla="*/ 3616695 w 4242337"/>
                  <a:gd name="connsiteY81" fmla="*/ 12032 h 1823987"/>
                  <a:gd name="connsiteX82" fmla="*/ 3616695 w 4242337"/>
                  <a:gd name="connsiteY82" fmla="*/ 0 h 1823987"/>
                  <a:gd name="connsiteX83" fmla="*/ 3616695 w 4242337"/>
                  <a:gd name="connsiteY83" fmla="*/ 0 h 1823987"/>
                  <a:gd name="connsiteX84" fmla="*/ 3568569 w 4242337"/>
                  <a:gd name="connsiteY84" fmla="*/ 0 h 1823987"/>
                  <a:gd name="connsiteX85" fmla="*/ 3544505 w 4242337"/>
                  <a:gd name="connsiteY85" fmla="*/ 0 h 1823987"/>
                  <a:gd name="connsiteX86" fmla="*/ 3544505 w 4242337"/>
                  <a:gd name="connsiteY86" fmla="*/ 12032 h 1823987"/>
                  <a:gd name="connsiteX87" fmla="*/ 3568569 w 4242337"/>
                  <a:gd name="connsiteY87" fmla="*/ 12032 h 1823987"/>
                  <a:gd name="connsiteX88" fmla="*/ 3568569 w 4242337"/>
                  <a:gd name="connsiteY88" fmla="*/ 0 h 1823987"/>
                  <a:gd name="connsiteX89" fmla="*/ 3568569 w 4242337"/>
                  <a:gd name="connsiteY89" fmla="*/ 0 h 1823987"/>
                  <a:gd name="connsiteX90" fmla="*/ 3520442 w 4242337"/>
                  <a:gd name="connsiteY90" fmla="*/ 0 h 1823987"/>
                  <a:gd name="connsiteX91" fmla="*/ 3496379 w 4242337"/>
                  <a:gd name="connsiteY91" fmla="*/ 0 h 1823987"/>
                  <a:gd name="connsiteX92" fmla="*/ 3496379 w 4242337"/>
                  <a:gd name="connsiteY92" fmla="*/ 12032 h 1823987"/>
                  <a:gd name="connsiteX93" fmla="*/ 3520442 w 4242337"/>
                  <a:gd name="connsiteY93" fmla="*/ 12032 h 1823987"/>
                  <a:gd name="connsiteX94" fmla="*/ 3520442 w 4242337"/>
                  <a:gd name="connsiteY94" fmla="*/ 0 h 1823987"/>
                  <a:gd name="connsiteX95" fmla="*/ 3520442 w 4242337"/>
                  <a:gd name="connsiteY95" fmla="*/ 0 h 1823987"/>
                  <a:gd name="connsiteX96" fmla="*/ 3472316 w 4242337"/>
                  <a:gd name="connsiteY96" fmla="*/ 0 h 1823987"/>
                  <a:gd name="connsiteX97" fmla="*/ 3448253 w 4242337"/>
                  <a:gd name="connsiteY97" fmla="*/ 0 h 1823987"/>
                  <a:gd name="connsiteX98" fmla="*/ 3448253 w 4242337"/>
                  <a:gd name="connsiteY98" fmla="*/ 12032 h 1823987"/>
                  <a:gd name="connsiteX99" fmla="*/ 3472316 w 4242337"/>
                  <a:gd name="connsiteY99" fmla="*/ 12032 h 1823987"/>
                  <a:gd name="connsiteX100" fmla="*/ 3472316 w 4242337"/>
                  <a:gd name="connsiteY100" fmla="*/ 0 h 1823987"/>
                  <a:gd name="connsiteX101" fmla="*/ 3472316 w 4242337"/>
                  <a:gd name="connsiteY101" fmla="*/ 0 h 1823987"/>
                  <a:gd name="connsiteX102" fmla="*/ 3424190 w 4242337"/>
                  <a:gd name="connsiteY102" fmla="*/ 0 h 1823987"/>
                  <a:gd name="connsiteX103" fmla="*/ 3400126 w 4242337"/>
                  <a:gd name="connsiteY103" fmla="*/ 0 h 1823987"/>
                  <a:gd name="connsiteX104" fmla="*/ 3400126 w 4242337"/>
                  <a:gd name="connsiteY104" fmla="*/ 12032 h 1823987"/>
                  <a:gd name="connsiteX105" fmla="*/ 3424190 w 4242337"/>
                  <a:gd name="connsiteY105" fmla="*/ 12032 h 1823987"/>
                  <a:gd name="connsiteX106" fmla="*/ 3424190 w 4242337"/>
                  <a:gd name="connsiteY106" fmla="*/ 0 h 1823987"/>
                  <a:gd name="connsiteX107" fmla="*/ 3424190 w 4242337"/>
                  <a:gd name="connsiteY107" fmla="*/ 0 h 1823987"/>
                  <a:gd name="connsiteX108" fmla="*/ 3376063 w 4242337"/>
                  <a:gd name="connsiteY108" fmla="*/ 0 h 1823987"/>
                  <a:gd name="connsiteX109" fmla="*/ 3352000 w 4242337"/>
                  <a:gd name="connsiteY109" fmla="*/ 0 h 1823987"/>
                  <a:gd name="connsiteX110" fmla="*/ 3352000 w 4242337"/>
                  <a:gd name="connsiteY110" fmla="*/ 12032 h 1823987"/>
                  <a:gd name="connsiteX111" fmla="*/ 3376063 w 4242337"/>
                  <a:gd name="connsiteY111" fmla="*/ 12032 h 1823987"/>
                  <a:gd name="connsiteX112" fmla="*/ 3376063 w 4242337"/>
                  <a:gd name="connsiteY112" fmla="*/ 0 h 1823987"/>
                  <a:gd name="connsiteX113" fmla="*/ 3376063 w 4242337"/>
                  <a:gd name="connsiteY113" fmla="*/ 0 h 1823987"/>
                  <a:gd name="connsiteX114" fmla="*/ 3327937 w 4242337"/>
                  <a:gd name="connsiteY114" fmla="*/ 0 h 1823987"/>
                  <a:gd name="connsiteX115" fmla="*/ 3303874 w 4242337"/>
                  <a:gd name="connsiteY115" fmla="*/ 0 h 1823987"/>
                  <a:gd name="connsiteX116" fmla="*/ 3303874 w 4242337"/>
                  <a:gd name="connsiteY116" fmla="*/ 12032 h 1823987"/>
                  <a:gd name="connsiteX117" fmla="*/ 3327937 w 4242337"/>
                  <a:gd name="connsiteY117" fmla="*/ 12032 h 1823987"/>
                  <a:gd name="connsiteX118" fmla="*/ 3327937 w 4242337"/>
                  <a:gd name="connsiteY118" fmla="*/ 0 h 1823987"/>
                  <a:gd name="connsiteX119" fmla="*/ 3327937 w 4242337"/>
                  <a:gd name="connsiteY119" fmla="*/ 0 h 1823987"/>
                  <a:gd name="connsiteX120" fmla="*/ 3279811 w 4242337"/>
                  <a:gd name="connsiteY120" fmla="*/ 0 h 1823987"/>
                  <a:gd name="connsiteX121" fmla="*/ 3255747 w 4242337"/>
                  <a:gd name="connsiteY121" fmla="*/ 0 h 1823987"/>
                  <a:gd name="connsiteX122" fmla="*/ 3255747 w 4242337"/>
                  <a:gd name="connsiteY122" fmla="*/ 12032 h 1823987"/>
                  <a:gd name="connsiteX123" fmla="*/ 3279811 w 4242337"/>
                  <a:gd name="connsiteY123" fmla="*/ 12032 h 1823987"/>
                  <a:gd name="connsiteX124" fmla="*/ 3279811 w 4242337"/>
                  <a:gd name="connsiteY124" fmla="*/ 0 h 1823987"/>
                  <a:gd name="connsiteX125" fmla="*/ 3279811 w 4242337"/>
                  <a:gd name="connsiteY125" fmla="*/ 0 h 1823987"/>
                  <a:gd name="connsiteX126" fmla="*/ 3231684 w 4242337"/>
                  <a:gd name="connsiteY126" fmla="*/ 0 h 1823987"/>
                  <a:gd name="connsiteX127" fmla="*/ 3207621 w 4242337"/>
                  <a:gd name="connsiteY127" fmla="*/ 0 h 1823987"/>
                  <a:gd name="connsiteX128" fmla="*/ 3207621 w 4242337"/>
                  <a:gd name="connsiteY128" fmla="*/ 12032 h 1823987"/>
                  <a:gd name="connsiteX129" fmla="*/ 3231684 w 4242337"/>
                  <a:gd name="connsiteY129" fmla="*/ 12032 h 1823987"/>
                  <a:gd name="connsiteX130" fmla="*/ 3231684 w 4242337"/>
                  <a:gd name="connsiteY130" fmla="*/ 0 h 1823987"/>
                  <a:gd name="connsiteX131" fmla="*/ 3231684 w 4242337"/>
                  <a:gd name="connsiteY131" fmla="*/ 0 h 1823987"/>
                  <a:gd name="connsiteX132" fmla="*/ 3183558 w 4242337"/>
                  <a:gd name="connsiteY132" fmla="*/ 0 h 1823987"/>
                  <a:gd name="connsiteX133" fmla="*/ 3159495 w 4242337"/>
                  <a:gd name="connsiteY133" fmla="*/ 0 h 1823987"/>
                  <a:gd name="connsiteX134" fmla="*/ 3159495 w 4242337"/>
                  <a:gd name="connsiteY134" fmla="*/ 12032 h 1823987"/>
                  <a:gd name="connsiteX135" fmla="*/ 3183558 w 4242337"/>
                  <a:gd name="connsiteY135" fmla="*/ 12032 h 1823987"/>
                  <a:gd name="connsiteX136" fmla="*/ 3183558 w 4242337"/>
                  <a:gd name="connsiteY136" fmla="*/ 0 h 1823987"/>
                  <a:gd name="connsiteX137" fmla="*/ 3183558 w 4242337"/>
                  <a:gd name="connsiteY137" fmla="*/ 0 h 1823987"/>
                  <a:gd name="connsiteX138" fmla="*/ 3135431 w 4242337"/>
                  <a:gd name="connsiteY138" fmla="*/ 0 h 1823987"/>
                  <a:gd name="connsiteX139" fmla="*/ 3111368 w 4242337"/>
                  <a:gd name="connsiteY139" fmla="*/ 0 h 1823987"/>
                  <a:gd name="connsiteX140" fmla="*/ 3111368 w 4242337"/>
                  <a:gd name="connsiteY140" fmla="*/ 12032 h 1823987"/>
                  <a:gd name="connsiteX141" fmla="*/ 3135431 w 4242337"/>
                  <a:gd name="connsiteY141" fmla="*/ 12032 h 1823987"/>
                  <a:gd name="connsiteX142" fmla="*/ 3135431 w 4242337"/>
                  <a:gd name="connsiteY142" fmla="*/ 0 h 1823987"/>
                  <a:gd name="connsiteX143" fmla="*/ 3135431 w 4242337"/>
                  <a:gd name="connsiteY143" fmla="*/ 0 h 1823987"/>
                  <a:gd name="connsiteX144" fmla="*/ 3087305 w 4242337"/>
                  <a:gd name="connsiteY144" fmla="*/ 0 h 1823987"/>
                  <a:gd name="connsiteX145" fmla="*/ 3063242 w 4242337"/>
                  <a:gd name="connsiteY145" fmla="*/ 0 h 1823987"/>
                  <a:gd name="connsiteX146" fmla="*/ 3063242 w 4242337"/>
                  <a:gd name="connsiteY146" fmla="*/ 12032 h 1823987"/>
                  <a:gd name="connsiteX147" fmla="*/ 3087305 w 4242337"/>
                  <a:gd name="connsiteY147" fmla="*/ 12032 h 1823987"/>
                  <a:gd name="connsiteX148" fmla="*/ 3087305 w 4242337"/>
                  <a:gd name="connsiteY148" fmla="*/ 0 h 1823987"/>
                  <a:gd name="connsiteX149" fmla="*/ 3087305 w 4242337"/>
                  <a:gd name="connsiteY149" fmla="*/ 0 h 1823987"/>
                  <a:gd name="connsiteX150" fmla="*/ 3039179 w 4242337"/>
                  <a:gd name="connsiteY150" fmla="*/ 0 h 1823987"/>
                  <a:gd name="connsiteX151" fmla="*/ 3015116 w 4242337"/>
                  <a:gd name="connsiteY151" fmla="*/ 0 h 1823987"/>
                  <a:gd name="connsiteX152" fmla="*/ 3015116 w 4242337"/>
                  <a:gd name="connsiteY152" fmla="*/ 12032 h 1823987"/>
                  <a:gd name="connsiteX153" fmla="*/ 3039179 w 4242337"/>
                  <a:gd name="connsiteY153" fmla="*/ 12032 h 1823987"/>
                  <a:gd name="connsiteX154" fmla="*/ 3039179 w 4242337"/>
                  <a:gd name="connsiteY154" fmla="*/ 0 h 1823987"/>
                  <a:gd name="connsiteX155" fmla="*/ 3039179 w 4242337"/>
                  <a:gd name="connsiteY155" fmla="*/ 0 h 1823987"/>
                  <a:gd name="connsiteX156" fmla="*/ 2991052 w 4242337"/>
                  <a:gd name="connsiteY156" fmla="*/ 0 h 1823987"/>
                  <a:gd name="connsiteX157" fmla="*/ 2966989 w 4242337"/>
                  <a:gd name="connsiteY157" fmla="*/ 0 h 1823987"/>
                  <a:gd name="connsiteX158" fmla="*/ 2966989 w 4242337"/>
                  <a:gd name="connsiteY158" fmla="*/ 12032 h 1823987"/>
                  <a:gd name="connsiteX159" fmla="*/ 2991052 w 4242337"/>
                  <a:gd name="connsiteY159" fmla="*/ 12032 h 1823987"/>
                  <a:gd name="connsiteX160" fmla="*/ 2991052 w 4242337"/>
                  <a:gd name="connsiteY160" fmla="*/ 0 h 1823987"/>
                  <a:gd name="connsiteX161" fmla="*/ 2991052 w 4242337"/>
                  <a:gd name="connsiteY161" fmla="*/ 0 h 1823987"/>
                  <a:gd name="connsiteX162" fmla="*/ 2942926 w 4242337"/>
                  <a:gd name="connsiteY162" fmla="*/ 0 h 1823987"/>
                  <a:gd name="connsiteX163" fmla="*/ 2918863 w 4242337"/>
                  <a:gd name="connsiteY163" fmla="*/ 0 h 1823987"/>
                  <a:gd name="connsiteX164" fmla="*/ 2918863 w 4242337"/>
                  <a:gd name="connsiteY164" fmla="*/ 12032 h 1823987"/>
                  <a:gd name="connsiteX165" fmla="*/ 2942926 w 4242337"/>
                  <a:gd name="connsiteY165" fmla="*/ 12032 h 1823987"/>
                  <a:gd name="connsiteX166" fmla="*/ 2942926 w 4242337"/>
                  <a:gd name="connsiteY166" fmla="*/ 0 h 1823987"/>
                  <a:gd name="connsiteX167" fmla="*/ 2942926 w 4242337"/>
                  <a:gd name="connsiteY167" fmla="*/ 0 h 1823987"/>
                  <a:gd name="connsiteX168" fmla="*/ 2894800 w 4242337"/>
                  <a:gd name="connsiteY168" fmla="*/ 0 h 1823987"/>
                  <a:gd name="connsiteX169" fmla="*/ 2870737 w 4242337"/>
                  <a:gd name="connsiteY169" fmla="*/ 0 h 1823987"/>
                  <a:gd name="connsiteX170" fmla="*/ 2870737 w 4242337"/>
                  <a:gd name="connsiteY170" fmla="*/ 12032 h 1823987"/>
                  <a:gd name="connsiteX171" fmla="*/ 2894800 w 4242337"/>
                  <a:gd name="connsiteY171" fmla="*/ 12032 h 1823987"/>
                  <a:gd name="connsiteX172" fmla="*/ 2894800 w 4242337"/>
                  <a:gd name="connsiteY172" fmla="*/ 0 h 1823987"/>
                  <a:gd name="connsiteX173" fmla="*/ 2894800 w 4242337"/>
                  <a:gd name="connsiteY173" fmla="*/ 0 h 1823987"/>
                  <a:gd name="connsiteX174" fmla="*/ 2846673 w 4242337"/>
                  <a:gd name="connsiteY174" fmla="*/ 0 h 1823987"/>
                  <a:gd name="connsiteX175" fmla="*/ 2822610 w 4242337"/>
                  <a:gd name="connsiteY175" fmla="*/ 0 h 1823987"/>
                  <a:gd name="connsiteX176" fmla="*/ 2822610 w 4242337"/>
                  <a:gd name="connsiteY176" fmla="*/ 12032 h 1823987"/>
                  <a:gd name="connsiteX177" fmla="*/ 2846673 w 4242337"/>
                  <a:gd name="connsiteY177" fmla="*/ 12032 h 1823987"/>
                  <a:gd name="connsiteX178" fmla="*/ 2846673 w 4242337"/>
                  <a:gd name="connsiteY178" fmla="*/ 0 h 1823987"/>
                  <a:gd name="connsiteX179" fmla="*/ 2846673 w 4242337"/>
                  <a:gd name="connsiteY179" fmla="*/ 0 h 1823987"/>
                  <a:gd name="connsiteX180" fmla="*/ 2798547 w 4242337"/>
                  <a:gd name="connsiteY180" fmla="*/ 0 h 1823987"/>
                  <a:gd name="connsiteX181" fmla="*/ 2774484 w 4242337"/>
                  <a:gd name="connsiteY181" fmla="*/ 0 h 1823987"/>
                  <a:gd name="connsiteX182" fmla="*/ 2774484 w 4242337"/>
                  <a:gd name="connsiteY182" fmla="*/ 12032 h 1823987"/>
                  <a:gd name="connsiteX183" fmla="*/ 2798547 w 4242337"/>
                  <a:gd name="connsiteY183" fmla="*/ 12032 h 1823987"/>
                  <a:gd name="connsiteX184" fmla="*/ 2798547 w 4242337"/>
                  <a:gd name="connsiteY184" fmla="*/ 0 h 1823987"/>
                  <a:gd name="connsiteX185" fmla="*/ 2798547 w 4242337"/>
                  <a:gd name="connsiteY185" fmla="*/ 0 h 1823987"/>
                  <a:gd name="connsiteX186" fmla="*/ 2750421 w 4242337"/>
                  <a:gd name="connsiteY186" fmla="*/ 0 h 1823987"/>
                  <a:gd name="connsiteX187" fmla="*/ 2726358 w 4242337"/>
                  <a:gd name="connsiteY187" fmla="*/ 0 h 1823987"/>
                  <a:gd name="connsiteX188" fmla="*/ 2726358 w 4242337"/>
                  <a:gd name="connsiteY188" fmla="*/ 12032 h 1823987"/>
                  <a:gd name="connsiteX189" fmla="*/ 2750421 w 4242337"/>
                  <a:gd name="connsiteY189" fmla="*/ 12032 h 1823987"/>
                  <a:gd name="connsiteX190" fmla="*/ 2750421 w 4242337"/>
                  <a:gd name="connsiteY190" fmla="*/ 0 h 1823987"/>
                  <a:gd name="connsiteX191" fmla="*/ 2750421 w 4242337"/>
                  <a:gd name="connsiteY191" fmla="*/ 0 h 1823987"/>
                  <a:gd name="connsiteX192" fmla="*/ 2702294 w 4242337"/>
                  <a:gd name="connsiteY192" fmla="*/ 0 h 1823987"/>
                  <a:gd name="connsiteX193" fmla="*/ 2678231 w 4242337"/>
                  <a:gd name="connsiteY193" fmla="*/ 0 h 1823987"/>
                  <a:gd name="connsiteX194" fmla="*/ 2678231 w 4242337"/>
                  <a:gd name="connsiteY194" fmla="*/ 12032 h 1823987"/>
                  <a:gd name="connsiteX195" fmla="*/ 2702294 w 4242337"/>
                  <a:gd name="connsiteY195" fmla="*/ 12032 h 1823987"/>
                  <a:gd name="connsiteX196" fmla="*/ 2702294 w 4242337"/>
                  <a:gd name="connsiteY196" fmla="*/ 0 h 1823987"/>
                  <a:gd name="connsiteX197" fmla="*/ 2702294 w 4242337"/>
                  <a:gd name="connsiteY197" fmla="*/ 0 h 1823987"/>
                  <a:gd name="connsiteX198" fmla="*/ 2654168 w 4242337"/>
                  <a:gd name="connsiteY198" fmla="*/ 0 h 1823987"/>
                  <a:gd name="connsiteX199" fmla="*/ 2630105 w 4242337"/>
                  <a:gd name="connsiteY199" fmla="*/ 0 h 1823987"/>
                  <a:gd name="connsiteX200" fmla="*/ 2630105 w 4242337"/>
                  <a:gd name="connsiteY200" fmla="*/ 12032 h 1823987"/>
                  <a:gd name="connsiteX201" fmla="*/ 2654168 w 4242337"/>
                  <a:gd name="connsiteY201" fmla="*/ 12032 h 1823987"/>
                  <a:gd name="connsiteX202" fmla="*/ 2654168 w 4242337"/>
                  <a:gd name="connsiteY202" fmla="*/ 0 h 1823987"/>
                  <a:gd name="connsiteX203" fmla="*/ 2654168 w 4242337"/>
                  <a:gd name="connsiteY203" fmla="*/ 0 h 1823987"/>
                  <a:gd name="connsiteX204" fmla="*/ 2606042 w 4242337"/>
                  <a:gd name="connsiteY204" fmla="*/ 0 h 1823987"/>
                  <a:gd name="connsiteX205" fmla="*/ 2581979 w 4242337"/>
                  <a:gd name="connsiteY205" fmla="*/ 0 h 1823987"/>
                  <a:gd name="connsiteX206" fmla="*/ 2581979 w 4242337"/>
                  <a:gd name="connsiteY206" fmla="*/ 12032 h 1823987"/>
                  <a:gd name="connsiteX207" fmla="*/ 2606042 w 4242337"/>
                  <a:gd name="connsiteY207" fmla="*/ 12032 h 1823987"/>
                  <a:gd name="connsiteX208" fmla="*/ 2606042 w 4242337"/>
                  <a:gd name="connsiteY208" fmla="*/ 0 h 1823987"/>
                  <a:gd name="connsiteX209" fmla="*/ 2606042 w 4242337"/>
                  <a:gd name="connsiteY209" fmla="*/ 0 h 1823987"/>
                  <a:gd name="connsiteX210" fmla="*/ 2557915 w 4242337"/>
                  <a:gd name="connsiteY210" fmla="*/ 0 h 1823987"/>
                  <a:gd name="connsiteX211" fmla="*/ 2533852 w 4242337"/>
                  <a:gd name="connsiteY211" fmla="*/ 0 h 1823987"/>
                  <a:gd name="connsiteX212" fmla="*/ 2533852 w 4242337"/>
                  <a:gd name="connsiteY212" fmla="*/ 12032 h 1823987"/>
                  <a:gd name="connsiteX213" fmla="*/ 2557915 w 4242337"/>
                  <a:gd name="connsiteY213" fmla="*/ 12032 h 1823987"/>
                  <a:gd name="connsiteX214" fmla="*/ 2557915 w 4242337"/>
                  <a:gd name="connsiteY214" fmla="*/ 0 h 1823987"/>
                  <a:gd name="connsiteX215" fmla="*/ 2557915 w 4242337"/>
                  <a:gd name="connsiteY215" fmla="*/ 0 h 1823987"/>
                  <a:gd name="connsiteX216" fmla="*/ 2509789 w 4242337"/>
                  <a:gd name="connsiteY216" fmla="*/ 0 h 1823987"/>
                  <a:gd name="connsiteX217" fmla="*/ 2485726 w 4242337"/>
                  <a:gd name="connsiteY217" fmla="*/ 0 h 1823987"/>
                  <a:gd name="connsiteX218" fmla="*/ 2485726 w 4242337"/>
                  <a:gd name="connsiteY218" fmla="*/ 12032 h 1823987"/>
                  <a:gd name="connsiteX219" fmla="*/ 2509789 w 4242337"/>
                  <a:gd name="connsiteY219" fmla="*/ 12032 h 1823987"/>
                  <a:gd name="connsiteX220" fmla="*/ 2509789 w 4242337"/>
                  <a:gd name="connsiteY220" fmla="*/ 0 h 1823987"/>
                  <a:gd name="connsiteX221" fmla="*/ 2509789 w 4242337"/>
                  <a:gd name="connsiteY221" fmla="*/ 0 h 1823987"/>
                  <a:gd name="connsiteX222" fmla="*/ 2461663 w 4242337"/>
                  <a:gd name="connsiteY222" fmla="*/ 0 h 1823987"/>
                  <a:gd name="connsiteX223" fmla="*/ 2437599 w 4242337"/>
                  <a:gd name="connsiteY223" fmla="*/ 0 h 1823987"/>
                  <a:gd name="connsiteX224" fmla="*/ 2437599 w 4242337"/>
                  <a:gd name="connsiteY224" fmla="*/ 12032 h 1823987"/>
                  <a:gd name="connsiteX225" fmla="*/ 2461663 w 4242337"/>
                  <a:gd name="connsiteY225" fmla="*/ 12032 h 1823987"/>
                  <a:gd name="connsiteX226" fmla="*/ 2461663 w 4242337"/>
                  <a:gd name="connsiteY226" fmla="*/ 0 h 1823987"/>
                  <a:gd name="connsiteX227" fmla="*/ 2461663 w 4242337"/>
                  <a:gd name="connsiteY227" fmla="*/ 0 h 1823987"/>
                  <a:gd name="connsiteX228" fmla="*/ 2413536 w 4242337"/>
                  <a:gd name="connsiteY228" fmla="*/ 0 h 1823987"/>
                  <a:gd name="connsiteX229" fmla="*/ 2389473 w 4242337"/>
                  <a:gd name="connsiteY229" fmla="*/ 0 h 1823987"/>
                  <a:gd name="connsiteX230" fmla="*/ 2389473 w 4242337"/>
                  <a:gd name="connsiteY230" fmla="*/ 12032 h 1823987"/>
                  <a:gd name="connsiteX231" fmla="*/ 2413536 w 4242337"/>
                  <a:gd name="connsiteY231" fmla="*/ 12032 h 1823987"/>
                  <a:gd name="connsiteX232" fmla="*/ 2413536 w 4242337"/>
                  <a:gd name="connsiteY232" fmla="*/ 0 h 1823987"/>
                  <a:gd name="connsiteX233" fmla="*/ 2413536 w 4242337"/>
                  <a:gd name="connsiteY233" fmla="*/ 0 h 1823987"/>
                  <a:gd name="connsiteX234" fmla="*/ 2365410 w 4242337"/>
                  <a:gd name="connsiteY234" fmla="*/ 0 h 1823987"/>
                  <a:gd name="connsiteX235" fmla="*/ 2341347 w 4242337"/>
                  <a:gd name="connsiteY235" fmla="*/ 0 h 1823987"/>
                  <a:gd name="connsiteX236" fmla="*/ 2341347 w 4242337"/>
                  <a:gd name="connsiteY236" fmla="*/ 12032 h 1823987"/>
                  <a:gd name="connsiteX237" fmla="*/ 2365410 w 4242337"/>
                  <a:gd name="connsiteY237" fmla="*/ 12032 h 1823987"/>
                  <a:gd name="connsiteX238" fmla="*/ 2365410 w 4242337"/>
                  <a:gd name="connsiteY238" fmla="*/ 0 h 1823987"/>
                  <a:gd name="connsiteX239" fmla="*/ 2365410 w 4242337"/>
                  <a:gd name="connsiteY239" fmla="*/ 0 h 1823987"/>
                  <a:gd name="connsiteX240" fmla="*/ 2317284 w 4242337"/>
                  <a:gd name="connsiteY240" fmla="*/ 0 h 1823987"/>
                  <a:gd name="connsiteX241" fmla="*/ 2293220 w 4242337"/>
                  <a:gd name="connsiteY241" fmla="*/ 0 h 1823987"/>
                  <a:gd name="connsiteX242" fmla="*/ 2293220 w 4242337"/>
                  <a:gd name="connsiteY242" fmla="*/ 12032 h 1823987"/>
                  <a:gd name="connsiteX243" fmla="*/ 2317284 w 4242337"/>
                  <a:gd name="connsiteY243" fmla="*/ 12032 h 1823987"/>
                  <a:gd name="connsiteX244" fmla="*/ 2317284 w 4242337"/>
                  <a:gd name="connsiteY244" fmla="*/ 0 h 1823987"/>
                  <a:gd name="connsiteX245" fmla="*/ 2317284 w 4242337"/>
                  <a:gd name="connsiteY245" fmla="*/ 0 h 1823987"/>
                  <a:gd name="connsiteX246" fmla="*/ 2269157 w 4242337"/>
                  <a:gd name="connsiteY246" fmla="*/ 0 h 1823987"/>
                  <a:gd name="connsiteX247" fmla="*/ 2245094 w 4242337"/>
                  <a:gd name="connsiteY247" fmla="*/ 0 h 1823987"/>
                  <a:gd name="connsiteX248" fmla="*/ 2245094 w 4242337"/>
                  <a:gd name="connsiteY248" fmla="*/ 12032 h 1823987"/>
                  <a:gd name="connsiteX249" fmla="*/ 2269157 w 4242337"/>
                  <a:gd name="connsiteY249" fmla="*/ 12032 h 1823987"/>
                  <a:gd name="connsiteX250" fmla="*/ 2269157 w 4242337"/>
                  <a:gd name="connsiteY250" fmla="*/ 0 h 1823987"/>
                  <a:gd name="connsiteX251" fmla="*/ 2269157 w 4242337"/>
                  <a:gd name="connsiteY251" fmla="*/ 0 h 1823987"/>
                  <a:gd name="connsiteX252" fmla="*/ 2221031 w 4242337"/>
                  <a:gd name="connsiteY252" fmla="*/ 0 h 1823987"/>
                  <a:gd name="connsiteX253" fmla="*/ 2196968 w 4242337"/>
                  <a:gd name="connsiteY253" fmla="*/ 0 h 1823987"/>
                  <a:gd name="connsiteX254" fmla="*/ 2196968 w 4242337"/>
                  <a:gd name="connsiteY254" fmla="*/ 12032 h 1823987"/>
                  <a:gd name="connsiteX255" fmla="*/ 2221031 w 4242337"/>
                  <a:gd name="connsiteY255" fmla="*/ 12032 h 1823987"/>
                  <a:gd name="connsiteX256" fmla="*/ 2221031 w 4242337"/>
                  <a:gd name="connsiteY256" fmla="*/ 0 h 1823987"/>
                  <a:gd name="connsiteX257" fmla="*/ 2221031 w 4242337"/>
                  <a:gd name="connsiteY257" fmla="*/ 0 h 1823987"/>
                  <a:gd name="connsiteX258" fmla="*/ 2172905 w 4242337"/>
                  <a:gd name="connsiteY258" fmla="*/ 0 h 1823987"/>
                  <a:gd name="connsiteX259" fmla="*/ 2148841 w 4242337"/>
                  <a:gd name="connsiteY259" fmla="*/ 0 h 1823987"/>
                  <a:gd name="connsiteX260" fmla="*/ 2148841 w 4242337"/>
                  <a:gd name="connsiteY260" fmla="*/ 12032 h 1823987"/>
                  <a:gd name="connsiteX261" fmla="*/ 2172905 w 4242337"/>
                  <a:gd name="connsiteY261" fmla="*/ 12032 h 1823987"/>
                  <a:gd name="connsiteX262" fmla="*/ 2172905 w 4242337"/>
                  <a:gd name="connsiteY262" fmla="*/ 0 h 1823987"/>
                  <a:gd name="connsiteX263" fmla="*/ 2172905 w 4242337"/>
                  <a:gd name="connsiteY263" fmla="*/ 0 h 1823987"/>
                  <a:gd name="connsiteX264" fmla="*/ 2124778 w 4242337"/>
                  <a:gd name="connsiteY264" fmla="*/ 0 h 1823987"/>
                  <a:gd name="connsiteX265" fmla="*/ 2100715 w 4242337"/>
                  <a:gd name="connsiteY265" fmla="*/ 0 h 1823987"/>
                  <a:gd name="connsiteX266" fmla="*/ 2100715 w 4242337"/>
                  <a:gd name="connsiteY266" fmla="*/ 12032 h 1823987"/>
                  <a:gd name="connsiteX267" fmla="*/ 2124778 w 4242337"/>
                  <a:gd name="connsiteY267" fmla="*/ 12032 h 1823987"/>
                  <a:gd name="connsiteX268" fmla="*/ 2124778 w 4242337"/>
                  <a:gd name="connsiteY268" fmla="*/ 0 h 1823987"/>
                  <a:gd name="connsiteX269" fmla="*/ 2124778 w 4242337"/>
                  <a:gd name="connsiteY269" fmla="*/ 0 h 1823987"/>
                  <a:gd name="connsiteX270" fmla="*/ 2076652 w 4242337"/>
                  <a:gd name="connsiteY270" fmla="*/ 0 h 1823987"/>
                  <a:gd name="connsiteX271" fmla="*/ 2052589 w 4242337"/>
                  <a:gd name="connsiteY271" fmla="*/ 0 h 1823987"/>
                  <a:gd name="connsiteX272" fmla="*/ 2052589 w 4242337"/>
                  <a:gd name="connsiteY272" fmla="*/ 12032 h 1823987"/>
                  <a:gd name="connsiteX273" fmla="*/ 2076652 w 4242337"/>
                  <a:gd name="connsiteY273" fmla="*/ 12032 h 1823987"/>
                  <a:gd name="connsiteX274" fmla="*/ 2076652 w 4242337"/>
                  <a:gd name="connsiteY274" fmla="*/ 0 h 1823987"/>
                  <a:gd name="connsiteX275" fmla="*/ 2076652 w 4242337"/>
                  <a:gd name="connsiteY275" fmla="*/ 0 h 1823987"/>
                  <a:gd name="connsiteX276" fmla="*/ 2028526 w 4242337"/>
                  <a:gd name="connsiteY276" fmla="*/ 0 h 1823987"/>
                  <a:gd name="connsiteX277" fmla="*/ 2004462 w 4242337"/>
                  <a:gd name="connsiteY277" fmla="*/ 0 h 1823987"/>
                  <a:gd name="connsiteX278" fmla="*/ 2004462 w 4242337"/>
                  <a:gd name="connsiteY278" fmla="*/ 12032 h 1823987"/>
                  <a:gd name="connsiteX279" fmla="*/ 2028526 w 4242337"/>
                  <a:gd name="connsiteY279" fmla="*/ 12032 h 1823987"/>
                  <a:gd name="connsiteX280" fmla="*/ 2028526 w 4242337"/>
                  <a:gd name="connsiteY280" fmla="*/ 0 h 1823987"/>
                  <a:gd name="connsiteX281" fmla="*/ 2028526 w 4242337"/>
                  <a:gd name="connsiteY281" fmla="*/ 0 h 1823987"/>
                  <a:gd name="connsiteX282" fmla="*/ 1980399 w 4242337"/>
                  <a:gd name="connsiteY282" fmla="*/ 0 h 1823987"/>
                  <a:gd name="connsiteX283" fmla="*/ 1956336 w 4242337"/>
                  <a:gd name="connsiteY283" fmla="*/ 0 h 1823987"/>
                  <a:gd name="connsiteX284" fmla="*/ 1956336 w 4242337"/>
                  <a:gd name="connsiteY284" fmla="*/ 12032 h 1823987"/>
                  <a:gd name="connsiteX285" fmla="*/ 1980399 w 4242337"/>
                  <a:gd name="connsiteY285" fmla="*/ 12032 h 1823987"/>
                  <a:gd name="connsiteX286" fmla="*/ 1980399 w 4242337"/>
                  <a:gd name="connsiteY286" fmla="*/ 0 h 1823987"/>
                  <a:gd name="connsiteX287" fmla="*/ 1980399 w 4242337"/>
                  <a:gd name="connsiteY287" fmla="*/ 0 h 1823987"/>
                  <a:gd name="connsiteX288" fmla="*/ 1932273 w 4242337"/>
                  <a:gd name="connsiteY288" fmla="*/ 0 h 1823987"/>
                  <a:gd name="connsiteX289" fmla="*/ 1908210 w 4242337"/>
                  <a:gd name="connsiteY289" fmla="*/ 0 h 1823987"/>
                  <a:gd name="connsiteX290" fmla="*/ 1908210 w 4242337"/>
                  <a:gd name="connsiteY290" fmla="*/ 12032 h 1823987"/>
                  <a:gd name="connsiteX291" fmla="*/ 1932273 w 4242337"/>
                  <a:gd name="connsiteY291" fmla="*/ 12032 h 1823987"/>
                  <a:gd name="connsiteX292" fmla="*/ 1932273 w 4242337"/>
                  <a:gd name="connsiteY292" fmla="*/ 0 h 1823987"/>
                  <a:gd name="connsiteX293" fmla="*/ 1932273 w 4242337"/>
                  <a:gd name="connsiteY293" fmla="*/ 0 h 1823987"/>
                  <a:gd name="connsiteX294" fmla="*/ 1884146 w 4242337"/>
                  <a:gd name="connsiteY294" fmla="*/ 0 h 1823987"/>
                  <a:gd name="connsiteX295" fmla="*/ 1860083 w 4242337"/>
                  <a:gd name="connsiteY295" fmla="*/ 0 h 1823987"/>
                  <a:gd name="connsiteX296" fmla="*/ 1860083 w 4242337"/>
                  <a:gd name="connsiteY296" fmla="*/ 12032 h 1823987"/>
                  <a:gd name="connsiteX297" fmla="*/ 1884146 w 4242337"/>
                  <a:gd name="connsiteY297" fmla="*/ 12032 h 1823987"/>
                  <a:gd name="connsiteX298" fmla="*/ 1884146 w 4242337"/>
                  <a:gd name="connsiteY298" fmla="*/ 0 h 1823987"/>
                  <a:gd name="connsiteX299" fmla="*/ 1884146 w 4242337"/>
                  <a:gd name="connsiteY299" fmla="*/ 0 h 1823987"/>
                  <a:gd name="connsiteX300" fmla="*/ 1836020 w 4242337"/>
                  <a:gd name="connsiteY300" fmla="*/ 0 h 1823987"/>
                  <a:gd name="connsiteX301" fmla="*/ 1811957 w 4242337"/>
                  <a:gd name="connsiteY301" fmla="*/ 0 h 1823987"/>
                  <a:gd name="connsiteX302" fmla="*/ 1811957 w 4242337"/>
                  <a:gd name="connsiteY302" fmla="*/ 12032 h 1823987"/>
                  <a:gd name="connsiteX303" fmla="*/ 1836020 w 4242337"/>
                  <a:gd name="connsiteY303" fmla="*/ 12032 h 1823987"/>
                  <a:gd name="connsiteX304" fmla="*/ 1836020 w 4242337"/>
                  <a:gd name="connsiteY304" fmla="*/ 0 h 1823987"/>
                  <a:gd name="connsiteX305" fmla="*/ 1836020 w 4242337"/>
                  <a:gd name="connsiteY305" fmla="*/ 0 h 1823987"/>
                  <a:gd name="connsiteX306" fmla="*/ 1787894 w 4242337"/>
                  <a:gd name="connsiteY306" fmla="*/ 0 h 1823987"/>
                  <a:gd name="connsiteX307" fmla="*/ 1763831 w 4242337"/>
                  <a:gd name="connsiteY307" fmla="*/ 0 h 1823987"/>
                  <a:gd name="connsiteX308" fmla="*/ 1763831 w 4242337"/>
                  <a:gd name="connsiteY308" fmla="*/ 12032 h 1823987"/>
                  <a:gd name="connsiteX309" fmla="*/ 1787894 w 4242337"/>
                  <a:gd name="connsiteY309" fmla="*/ 12032 h 1823987"/>
                  <a:gd name="connsiteX310" fmla="*/ 1787894 w 4242337"/>
                  <a:gd name="connsiteY310" fmla="*/ 0 h 1823987"/>
                  <a:gd name="connsiteX311" fmla="*/ 1787894 w 4242337"/>
                  <a:gd name="connsiteY311" fmla="*/ 0 h 1823987"/>
                  <a:gd name="connsiteX312" fmla="*/ 1739767 w 4242337"/>
                  <a:gd name="connsiteY312" fmla="*/ 0 h 1823987"/>
                  <a:gd name="connsiteX313" fmla="*/ 1715704 w 4242337"/>
                  <a:gd name="connsiteY313" fmla="*/ 0 h 1823987"/>
                  <a:gd name="connsiteX314" fmla="*/ 1715704 w 4242337"/>
                  <a:gd name="connsiteY314" fmla="*/ 12032 h 1823987"/>
                  <a:gd name="connsiteX315" fmla="*/ 1739767 w 4242337"/>
                  <a:gd name="connsiteY315" fmla="*/ 12032 h 1823987"/>
                  <a:gd name="connsiteX316" fmla="*/ 1739767 w 4242337"/>
                  <a:gd name="connsiteY316" fmla="*/ 0 h 1823987"/>
                  <a:gd name="connsiteX317" fmla="*/ 1739767 w 4242337"/>
                  <a:gd name="connsiteY317" fmla="*/ 0 h 1823987"/>
                  <a:gd name="connsiteX318" fmla="*/ 1691641 w 4242337"/>
                  <a:gd name="connsiteY318" fmla="*/ 0 h 1823987"/>
                  <a:gd name="connsiteX319" fmla="*/ 1667578 w 4242337"/>
                  <a:gd name="connsiteY319" fmla="*/ 0 h 1823987"/>
                  <a:gd name="connsiteX320" fmla="*/ 1667578 w 4242337"/>
                  <a:gd name="connsiteY320" fmla="*/ 12032 h 1823987"/>
                  <a:gd name="connsiteX321" fmla="*/ 1691641 w 4242337"/>
                  <a:gd name="connsiteY321" fmla="*/ 12032 h 1823987"/>
                  <a:gd name="connsiteX322" fmla="*/ 1691641 w 4242337"/>
                  <a:gd name="connsiteY322" fmla="*/ 0 h 1823987"/>
                  <a:gd name="connsiteX323" fmla="*/ 1691641 w 4242337"/>
                  <a:gd name="connsiteY323" fmla="*/ 0 h 1823987"/>
                  <a:gd name="connsiteX324" fmla="*/ 1643515 w 4242337"/>
                  <a:gd name="connsiteY324" fmla="*/ 0 h 1823987"/>
                  <a:gd name="connsiteX325" fmla="*/ 1619452 w 4242337"/>
                  <a:gd name="connsiteY325" fmla="*/ 0 h 1823987"/>
                  <a:gd name="connsiteX326" fmla="*/ 1619452 w 4242337"/>
                  <a:gd name="connsiteY326" fmla="*/ 12032 h 1823987"/>
                  <a:gd name="connsiteX327" fmla="*/ 1643515 w 4242337"/>
                  <a:gd name="connsiteY327" fmla="*/ 12032 h 1823987"/>
                  <a:gd name="connsiteX328" fmla="*/ 1643515 w 4242337"/>
                  <a:gd name="connsiteY328" fmla="*/ 0 h 1823987"/>
                  <a:gd name="connsiteX329" fmla="*/ 1643515 w 4242337"/>
                  <a:gd name="connsiteY329" fmla="*/ 0 h 1823987"/>
                  <a:gd name="connsiteX330" fmla="*/ 1595388 w 4242337"/>
                  <a:gd name="connsiteY330" fmla="*/ 0 h 1823987"/>
                  <a:gd name="connsiteX331" fmla="*/ 1571325 w 4242337"/>
                  <a:gd name="connsiteY331" fmla="*/ 0 h 1823987"/>
                  <a:gd name="connsiteX332" fmla="*/ 1571325 w 4242337"/>
                  <a:gd name="connsiteY332" fmla="*/ 12032 h 1823987"/>
                  <a:gd name="connsiteX333" fmla="*/ 1595388 w 4242337"/>
                  <a:gd name="connsiteY333" fmla="*/ 12032 h 1823987"/>
                  <a:gd name="connsiteX334" fmla="*/ 1595388 w 4242337"/>
                  <a:gd name="connsiteY334" fmla="*/ 0 h 1823987"/>
                  <a:gd name="connsiteX335" fmla="*/ 1595388 w 4242337"/>
                  <a:gd name="connsiteY335" fmla="*/ 0 h 1823987"/>
                  <a:gd name="connsiteX336" fmla="*/ 1547262 w 4242337"/>
                  <a:gd name="connsiteY336" fmla="*/ 0 h 1823987"/>
                  <a:gd name="connsiteX337" fmla="*/ 1523199 w 4242337"/>
                  <a:gd name="connsiteY337" fmla="*/ 0 h 1823987"/>
                  <a:gd name="connsiteX338" fmla="*/ 1523199 w 4242337"/>
                  <a:gd name="connsiteY338" fmla="*/ 12032 h 1823987"/>
                  <a:gd name="connsiteX339" fmla="*/ 1547262 w 4242337"/>
                  <a:gd name="connsiteY339" fmla="*/ 12032 h 1823987"/>
                  <a:gd name="connsiteX340" fmla="*/ 1547262 w 4242337"/>
                  <a:gd name="connsiteY340" fmla="*/ 0 h 1823987"/>
                  <a:gd name="connsiteX341" fmla="*/ 1547262 w 4242337"/>
                  <a:gd name="connsiteY341" fmla="*/ 0 h 1823987"/>
                  <a:gd name="connsiteX342" fmla="*/ 1499136 w 4242337"/>
                  <a:gd name="connsiteY342" fmla="*/ 0 h 1823987"/>
                  <a:gd name="connsiteX343" fmla="*/ 1475073 w 4242337"/>
                  <a:gd name="connsiteY343" fmla="*/ 0 h 1823987"/>
                  <a:gd name="connsiteX344" fmla="*/ 1475073 w 4242337"/>
                  <a:gd name="connsiteY344" fmla="*/ 12032 h 1823987"/>
                  <a:gd name="connsiteX345" fmla="*/ 1499136 w 4242337"/>
                  <a:gd name="connsiteY345" fmla="*/ 12032 h 1823987"/>
                  <a:gd name="connsiteX346" fmla="*/ 1499136 w 4242337"/>
                  <a:gd name="connsiteY346" fmla="*/ 0 h 1823987"/>
                  <a:gd name="connsiteX347" fmla="*/ 1499136 w 4242337"/>
                  <a:gd name="connsiteY347" fmla="*/ 0 h 1823987"/>
                  <a:gd name="connsiteX348" fmla="*/ 1451009 w 4242337"/>
                  <a:gd name="connsiteY348" fmla="*/ 0 h 1823987"/>
                  <a:gd name="connsiteX349" fmla="*/ 1426946 w 4242337"/>
                  <a:gd name="connsiteY349" fmla="*/ 0 h 1823987"/>
                  <a:gd name="connsiteX350" fmla="*/ 1426946 w 4242337"/>
                  <a:gd name="connsiteY350" fmla="*/ 12032 h 1823987"/>
                  <a:gd name="connsiteX351" fmla="*/ 1451009 w 4242337"/>
                  <a:gd name="connsiteY351" fmla="*/ 12032 h 1823987"/>
                  <a:gd name="connsiteX352" fmla="*/ 1451009 w 4242337"/>
                  <a:gd name="connsiteY352" fmla="*/ 0 h 1823987"/>
                  <a:gd name="connsiteX353" fmla="*/ 1451009 w 4242337"/>
                  <a:gd name="connsiteY353" fmla="*/ 0 h 1823987"/>
                  <a:gd name="connsiteX354" fmla="*/ 1402883 w 4242337"/>
                  <a:gd name="connsiteY354" fmla="*/ 0 h 1823987"/>
                  <a:gd name="connsiteX355" fmla="*/ 1378820 w 4242337"/>
                  <a:gd name="connsiteY355" fmla="*/ 0 h 1823987"/>
                  <a:gd name="connsiteX356" fmla="*/ 1378820 w 4242337"/>
                  <a:gd name="connsiteY356" fmla="*/ 12032 h 1823987"/>
                  <a:gd name="connsiteX357" fmla="*/ 1402883 w 4242337"/>
                  <a:gd name="connsiteY357" fmla="*/ 12032 h 1823987"/>
                  <a:gd name="connsiteX358" fmla="*/ 1402883 w 4242337"/>
                  <a:gd name="connsiteY358" fmla="*/ 0 h 1823987"/>
                  <a:gd name="connsiteX359" fmla="*/ 1402883 w 4242337"/>
                  <a:gd name="connsiteY359" fmla="*/ 0 h 1823987"/>
                  <a:gd name="connsiteX360" fmla="*/ 1354757 w 4242337"/>
                  <a:gd name="connsiteY360" fmla="*/ 0 h 1823987"/>
                  <a:gd name="connsiteX361" fmla="*/ 1330694 w 4242337"/>
                  <a:gd name="connsiteY361" fmla="*/ 0 h 1823987"/>
                  <a:gd name="connsiteX362" fmla="*/ 1330694 w 4242337"/>
                  <a:gd name="connsiteY362" fmla="*/ 12032 h 1823987"/>
                  <a:gd name="connsiteX363" fmla="*/ 1354757 w 4242337"/>
                  <a:gd name="connsiteY363" fmla="*/ 12032 h 1823987"/>
                  <a:gd name="connsiteX364" fmla="*/ 1354757 w 4242337"/>
                  <a:gd name="connsiteY364" fmla="*/ 0 h 1823987"/>
                  <a:gd name="connsiteX365" fmla="*/ 1354757 w 4242337"/>
                  <a:gd name="connsiteY365" fmla="*/ 0 h 1823987"/>
                  <a:gd name="connsiteX366" fmla="*/ 1306630 w 4242337"/>
                  <a:gd name="connsiteY366" fmla="*/ 0 h 1823987"/>
                  <a:gd name="connsiteX367" fmla="*/ 1282567 w 4242337"/>
                  <a:gd name="connsiteY367" fmla="*/ 0 h 1823987"/>
                  <a:gd name="connsiteX368" fmla="*/ 1282567 w 4242337"/>
                  <a:gd name="connsiteY368" fmla="*/ 12032 h 1823987"/>
                  <a:gd name="connsiteX369" fmla="*/ 1306630 w 4242337"/>
                  <a:gd name="connsiteY369" fmla="*/ 12032 h 1823987"/>
                  <a:gd name="connsiteX370" fmla="*/ 1306630 w 4242337"/>
                  <a:gd name="connsiteY370" fmla="*/ 0 h 1823987"/>
                  <a:gd name="connsiteX371" fmla="*/ 1306630 w 4242337"/>
                  <a:gd name="connsiteY371" fmla="*/ 0 h 1823987"/>
                  <a:gd name="connsiteX372" fmla="*/ 1258504 w 4242337"/>
                  <a:gd name="connsiteY372" fmla="*/ 0 h 1823987"/>
                  <a:gd name="connsiteX373" fmla="*/ 1234441 w 4242337"/>
                  <a:gd name="connsiteY373" fmla="*/ 0 h 1823987"/>
                  <a:gd name="connsiteX374" fmla="*/ 1234441 w 4242337"/>
                  <a:gd name="connsiteY374" fmla="*/ 12032 h 1823987"/>
                  <a:gd name="connsiteX375" fmla="*/ 1258504 w 4242337"/>
                  <a:gd name="connsiteY375" fmla="*/ 12032 h 1823987"/>
                  <a:gd name="connsiteX376" fmla="*/ 1258504 w 4242337"/>
                  <a:gd name="connsiteY376" fmla="*/ 0 h 1823987"/>
                  <a:gd name="connsiteX377" fmla="*/ 1258504 w 4242337"/>
                  <a:gd name="connsiteY377" fmla="*/ 0 h 1823987"/>
                  <a:gd name="connsiteX378" fmla="*/ 1210378 w 4242337"/>
                  <a:gd name="connsiteY378" fmla="*/ 0 h 1823987"/>
                  <a:gd name="connsiteX379" fmla="*/ 1186314 w 4242337"/>
                  <a:gd name="connsiteY379" fmla="*/ 0 h 1823987"/>
                  <a:gd name="connsiteX380" fmla="*/ 1186314 w 4242337"/>
                  <a:gd name="connsiteY380" fmla="*/ 12032 h 1823987"/>
                  <a:gd name="connsiteX381" fmla="*/ 1210378 w 4242337"/>
                  <a:gd name="connsiteY381" fmla="*/ 12032 h 1823987"/>
                  <a:gd name="connsiteX382" fmla="*/ 1210378 w 4242337"/>
                  <a:gd name="connsiteY382" fmla="*/ 0 h 1823987"/>
                  <a:gd name="connsiteX383" fmla="*/ 1210378 w 4242337"/>
                  <a:gd name="connsiteY383" fmla="*/ 0 h 1823987"/>
                  <a:gd name="connsiteX384" fmla="*/ 1162251 w 4242337"/>
                  <a:gd name="connsiteY384" fmla="*/ 0 h 1823987"/>
                  <a:gd name="connsiteX385" fmla="*/ 1138188 w 4242337"/>
                  <a:gd name="connsiteY385" fmla="*/ 0 h 1823987"/>
                  <a:gd name="connsiteX386" fmla="*/ 1138188 w 4242337"/>
                  <a:gd name="connsiteY386" fmla="*/ 12032 h 1823987"/>
                  <a:gd name="connsiteX387" fmla="*/ 1162251 w 4242337"/>
                  <a:gd name="connsiteY387" fmla="*/ 12032 h 1823987"/>
                  <a:gd name="connsiteX388" fmla="*/ 1162251 w 4242337"/>
                  <a:gd name="connsiteY388" fmla="*/ 0 h 1823987"/>
                  <a:gd name="connsiteX389" fmla="*/ 1162251 w 4242337"/>
                  <a:gd name="connsiteY389" fmla="*/ 0 h 1823987"/>
                  <a:gd name="connsiteX390" fmla="*/ 1114125 w 4242337"/>
                  <a:gd name="connsiteY390" fmla="*/ 0 h 1823987"/>
                  <a:gd name="connsiteX391" fmla="*/ 1090062 w 4242337"/>
                  <a:gd name="connsiteY391" fmla="*/ 0 h 1823987"/>
                  <a:gd name="connsiteX392" fmla="*/ 1090062 w 4242337"/>
                  <a:gd name="connsiteY392" fmla="*/ 12032 h 1823987"/>
                  <a:gd name="connsiteX393" fmla="*/ 1114125 w 4242337"/>
                  <a:gd name="connsiteY393" fmla="*/ 12032 h 1823987"/>
                  <a:gd name="connsiteX394" fmla="*/ 1114125 w 4242337"/>
                  <a:gd name="connsiteY394" fmla="*/ 0 h 1823987"/>
                  <a:gd name="connsiteX395" fmla="*/ 1114125 w 4242337"/>
                  <a:gd name="connsiteY395" fmla="*/ 0 h 1823987"/>
                  <a:gd name="connsiteX396" fmla="*/ 1065999 w 4242337"/>
                  <a:gd name="connsiteY396" fmla="*/ 0 h 1823987"/>
                  <a:gd name="connsiteX397" fmla="*/ 1041935 w 4242337"/>
                  <a:gd name="connsiteY397" fmla="*/ 0 h 1823987"/>
                  <a:gd name="connsiteX398" fmla="*/ 1041935 w 4242337"/>
                  <a:gd name="connsiteY398" fmla="*/ 12032 h 1823987"/>
                  <a:gd name="connsiteX399" fmla="*/ 1065999 w 4242337"/>
                  <a:gd name="connsiteY399" fmla="*/ 12032 h 1823987"/>
                  <a:gd name="connsiteX400" fmla="*/ 1065999 w 4242337"/>
                  <a:gd name="connsiteY400" fmla="*/ 0 h 1823987"/>
                  <a:gd name="connsiteX401" fmla="*/ 1065999 w 4242337"/>
                  <a:gd name="connsiteY401" fmla="*/ 0 h 1823987"/>
                  <a:gd name="connsiteX402" fmla="*/ 1017872 w 4242337"/>
                  <a:gd name="connsiteY402" fmla="*/ 0 h 1823987"/>
                  <a:gd name="connsiteX403" fmla="*/ 993809 w 4242337"/>
                  <a:gd name="connsiteY403" fmla="*/ 0 h 1823987"/>
                  <a:gd name="connsiteX404" fmla="*/ 993809 w 4242337"/>
                  <a:gd name="connsiteY404" fmla="*/ 12032 h 1823987"/>
                  <a:gd name="connsiteX405" fmla="*/ 1017872 w 4242337"/>
                  <a:gd name="connsiteY405" fmla="*/ 12032 h 1823987"/>
                  <a:gd name="connsiteX406" fmla="*/ 1017872 w 4242337"/>
                  <a:gd name="connsiteY406" fmla="*/ 0 h 1823987"/>
                  <a:gd name="connsiteX407" fmla="*/ 1017872 w 4242337"/>
                  <a:gd name="connsiteY407" fmla="*/ 0 h 1823987"/>
                  <a:gd name="connsiteX408" fmla="*/ 969746 w 4242337"/>
                  <a:gd name="connsiteY408" fmla="*/ 0 h 1823987"/>
                  <a:gd name="connsiteX409" fmla="*/ 945683 w 4242337"/>
                  <a:gd name="connsiteY409" fmla="*/ 0 h 1823987"/>
                  <a:gd name="connsiteX410" fmla="*/ 945683 w 4242337"/>
                  <a:gd name="connsiteY410" fmla="*/ 12032 h 1823987"/>
                  <a:gd name="connsiteX411" fmla="*/ 969746 w 4242337"/>
                  <a:gd name="connsiteY411" fmla="*/ 12032 h 1823987"/>
                  <a:gd name="connsiteX412" fmla="*/ 969746 w 4242337"/>
                  <a:gd name="connsiteY412" fmla="*/ 0 h 1823987"/>
                  <a:gd name="connsiteX413" fmla="*/ 969746 w 4242337"/>
                  <a:gd name="connsiteY413" fmla="*/ 0 h 1823987"/>
                  <a:gd name="connsiteX414" fmla="*/ 921620 w 4242337"/>
                  <a:gd name="connsiteY414" fmla="*/ 0 h 1823987"/>
                  <a:gd name="connsiteX415" fmla="*/ 897556 w 4242337"/>
                  <a:gd name="connsiteY415" fmla="*/ 0 h 1823987"/>
                  <a:gd name="connsiteX416" fmla="*/ 897556 w 4242337"/>
                  <a:gd name="connsiteY416" fmla="*/ 12032 h 1823987"/>
                  <a:gd name="connsiteX417" fmla="*/ 921620 w 4242337"/>
                  <a:gd name="connsiteY417" fmla="*/ 12032 h 1823987"/>
                  <a:gd name="connsiteX418" fmla="*/ 921620 w 4242337"/>
                  <a:gd name="connsiteY418" fmla="*/ 0 h 1823987"/>
                  <a:gd name="connsiteX419" fmla="*/ 921620 w 4242337"/>
                  <a:gd name="connsiteY419" fmla="*/ 0 h 1823987"/>
                  <a:gd name="connsiteX420" fmla="*/ 873493 w 4242337"/>
                  <a:gd name="connsiteY420" fmla="*/ 0 h 1823987"/>
                  <a:gd name="connsiteX421" fmla="*/ 849430 w 4242337"/>
                  <a:gd name="connsiteY421" fmla="*/ 0 h 1823987"/>
                  <a:gd name="connsiteX422" fmla="*/ 849430 w 4242337"/>
                  <a:gd name="connsiteY422" fmla="*/ 12032 h 1823987"/>
                  <a:gd name="connsiteX423" fmla="*/ 873493 w 4242337"/>
                  <a:gd name="connsiteY423" fmla="*/ 12032 h 1823987"/>
                  <a:gd name="connsiteX424" fmla="*/ 873493 w 4242337"/>
                  <a:gd name="connsiteY424" fmla="*/ 0 h 1823987"/>
                  <a:gd name="connsiteX425" fmla="*/ 873493 w 4242337"/>
                  <a:gd name="connsiteY425" fmla="*/ 0 h 1823987"/>
                  <a:gd name="connsiteX426" fmla="*/ 825367 w 4242337"/>
                  <a:gd name="connsiteY426" fmla="*/ 0 h 1823987"/>
                  <a:gd name="connsiteX427" fmla="*/ 801304 w 4242337"/>
                  <a:gd name="connsiteY427" fmla="*/ 0 h 1823987"/>
                  <a:gd name="connsiteX428" fmla="*/ 801304 w 4242337"/>
                  <a:gd name="connsiteY428" fmla="*/ 12032 h 1823987"/>
                  <a:gd name="connsiteX429" fmla="*/ 825367 w 4242337"/>
                  <a:gd name="connsiteY429" fmla="*/ 12032 h 1823987"/>
                  <a:gd name="connsiteX430" fmla="*/ 825367 w 4242337"/>
                  <a:gd name="connsiteY430" fmla="*/ 0 h 1823987"/>
                  <a:gd name="connsiteX431" fmla="*/ 825367 w 4242337"/>
                  <a:gd name="connsiteY431" fmla="*/ 0 h 1823987"/>
                  <a:gd name="connsiteX432" fmla="*/ 777241 w 4242337"/>
                  <a:gd name="connsiteY432" fmla="*/ 0 h 1823987"/>
                  <a:gd name="connsiteX433" fmla="*/ 753177 w 4242337"/>
                  <a:gd name="connsiteY433" fmla="*/ 0 h 1823987"/>
                  <a:gd name="connsiteX434" fmla="*/ 753177 w 4242337"/>
                  <a:gd name="connsiteY434" fmla="*/ 12032 h 1823987"/>
                  <a:gd name="connsiteX435" fmla="*/ 777241 w 4242337"/>
                  <a:gd name="connsiteY435" fmla="*/ 12032 h 1823987"/>
                  <a:gd name="connsiteX436" fmla="*/ 777241 w 4242337"/>
                  <a:gd name="connsiteY436" fmla="*/ 0 h 1823987"/>
                  <a:gd name="connsiteX437" fmla="*/ 777241 w 4242337"/>
                  <a:gd name="connsiteY437" fmla="*/ 0 h 1823987"/>
                  <a:gd name="connsiteX438" fmla="*/ 729114 w 4242337"/>
                  <a:gd name="connsiteY438" fmla="*/ 0 h 1823987"/>
                  <a:gd name="connsiteX439" fmla="*/ 705051 w 4242337"/>
                  <a:gd name="connsiteY439" fmla="*/ 0 h 1823987"/>
                  <a:gd name="connsiteX440" fmla="*/ 705051 w 4242337"/>
                  <a:gd name="connsiteY440" fmla="*/ 12032 h 1823987"/>
                  <a:gd name="connsiteX441" fmla="*/ 729114 w 4242337"/>
                  <a:gd name="connsiteY441" fmla="*/ 12032 h 1823987"/>
                  <a:gd name="connsiteX442" fmla="*/ 729114 w 4242337"/>
                  <a:gd name="connsiteY442" fmla="*/ 0 h 1823987"/>
                  <a:gd name="connsiteX443" fmla="*/ 729114 w 4242337"/>
                  <a:gd name="connsiteY443" fmla="*/ 0 h 1823987"/>
                  <a:gd name="connsiteX444" fmla="*/ 680988 w 4242337"/>
                  <a:gd name="connsiteY444" fmla="*/ 0 h 1823987"/>
                  <a:gd name="connsiteX445" fmla="*/ 656925 w 4242337"/>
                  <a:gd name="connsiteY445" fmla="*/ 0 h 1823987"/>
                  <a:gd name="connsiteX446" fmla="*/ 656925 w 4242337"/>
                  <a:gd name="connsiteY446" fmla="*/ 12032 h 1823987"/>
                  <a:gd name="connsiteX447" fmla="*/ 680988 w 4242337"/>
                  <a:gd name="connsiteY447" fmla="*/ 12032 h 1823987"/>
                  <a:gd name="connsiteX448" fmla="*/ 680988 w 4242337"/>
                  <a:gd name="connsiteY448" fmla="*/ 0 h 1823987"/>
                  <a:gd name="connsiteX449" fmla="*/ 680988 w 4242337"/>
                  <a:gd name="connsiteY449" fmla="*/ 0 h 1823987"/>
                  <a:gd name="connsiteX450" fmla="*/ 632861 w 4242337"/>
                  <a:gd name="connsiteY450" fmla="*/ 0 h 1823987"/>
                  <a:gd name="connsiteX451" fmla="*/ 608798 w 4242337"/>
                  <a:gd name="connsiteY451" fmla="*/ 0 h 1823987"/>
                  <a:gd name="connsiteX452" fmla="*/ 608798 w 4242337"/>
                  <a:gd name="connsiteY452" fmla="*/ 12032 h 1823987"/>
                  <a:gd name="connsiteX453" fmla="*/ 632861 w 4242337"/>
                  <a:gd name="connsiteY453" fmla="*/ 12032 h 1823987"/>
                  <a:gd name="connsiteX454" fmla="*/ 632861 w 4242337"/>
                  <a:gd name="connsiteY454" fmla="*/ 0 h 1823987"/>
                  <a:gd name="connsiteX455" fmla="*/ 632861 w 4242337"/>
                  <a:gd name="connsiteY455" fmla="*/ 0 h 1823987"/>
                  <a:gd name="connsiteX456" fmla="*/ 584735 w 4242337"/>
                  <a:gd name="connsiteY456" fmla="*/ 0 h 1823987"/>
                  <a:gd name="connsiteX457" fmla="*/ 560672 w 4242337"/>
                  <a:gd name="connsiteY457" fmla="*/ 0 h 1823987"/>
                  <a:gd name="connsiteX458" fmla="*/ 560672 w 4242337"/>
                  <a:gd name="connsiteY458" fmla="*/ 12032 h 1823987"/>
                  <a:gd name="connsiteX459" fmla="*/ 584735 w 4242337"/>
                  <a:gd name="connsiteY459" fmla="*/ 12032 h 1823987"/>
                  <a:gd name="connsiteX460" fmla="*/ 584735 w 4242337"/>
                  <a:gd name="connsiteY460" fmla="*/ 0 h 1823987"/>
                  <a:gd name="connsiteX461" fmla="*/ 584735 w 4242337"/>
                  <a:gd name="connsiteY461" fmla="*/ 0 h 1823987"/>
                  <a:gd name="connsiteX462" fmla="*/ 536609 w 4242337"/>
                  <a:gd name="connsiteY462" fmla="*/ 0 h 1823987"/>
                  <a:gd name="connsiteX463" fmla="*/ 512546 w 4242337"/>
                  <a:gd name="connsiteY463" fmla="*/ 0 h 1823987"/>
                  <a:gd name="connsiteX464" fmla="*/ 512546 w 4242337"/>
                  <a:gd name="connsiteY464" fmla="*/ 12032 h 1823987"/>
                  <a:gd name="connsiteX465" fmla="*/ 536609 w 4242337"/>
                  <a:gd name="connsiteY465" fmla="*/ 12032 h 1823987"/>
                  <a:gd name="connsiteX466" fmla="*/ 536609 w 4242337"/>
                  <a:gd name="connsiteY466" fmla="*/ 0 h 1823987"/>
                  <a:gd name="connsiteX467" fmla="*/ 536609 w 4242337"/>
                  <a:gd name="connsiteY467" fmla="*/ 0 h 1823987"/>
                  <a:gd name="connsiteX468" fmla="*/ 488482 w 4242337"/>
                  <a:gd name="connsiteY468" fmla="*/ 0 h 1823987"/>
                  <a:gd name="connsiteX469" fmla="*/ 464419 w 4242337"/>
                  <a:gd name="connsiteY469" fmla="*/ 0 h 1823987"/>
                  <a:gd name="connsiteX470" fmla="*/ 464419 w 4242337"/>
                  <a:gd name="connsiteY470" fmla="*/ 12032 h 1823987"/>
                  <a:gd name="connsiteX471" fmla="*/ 488482 w 4242337"/>
                  <a:gd name="connsiteY471" fmla="*/ 12032 h 1823987"/>
                  <a:gd name="connsiteX472" fmla="*/ 488482 w 4242337"/>
                  <a:gd name="connsiteY472" fmla="*/ 0 h 1823987"/>
                  <a:gd name="connsiteX473" fmla="*/ 488482 w 4242337"/>
                  <a:gd name="connsiteY473" fmla="*/ 0 h 1823987"/>
                  <a:gd name="connsiteX474" fmla="*/ 440356 w 4242337"/>
                  <a:gd name="connsiteY474" fmla="*/ 0 h 1823987"/>
                  <a:gd name="connsiteX475" fmla="*/ 416293 w 4242337"/>
                  <a:gd name="connsiteY475" fmla="*/ 0 h 1823987"/>
                  <a:gd name="connsiteX476" fmla="*/ 416293 w 4242337"/>
                  <a:gd name="connsiteY476" fmla="*/ 12032 h 1823987"/>
                  <a:gd name="connsiteX477" fmla="*/ 440356 w 4242337"/>
                  <a:gd name="connsiteY477" fmla="*/ 12032 h 1823987"/>
                  <a:gd name="connsiteX478" fmla="*/ 440356 w 4242337"/>
                  <a:gd name="connsiteY478" fmla="*/ 0 h 1823987"/>
                  <a:gd name="connsiteX479" fmla="*/ 440356 w 4242337"/>
                  <a:gd name="connsiteY479" fmla="*/ 0 h 1823987"/>
                  <a:gd name="connsiteX480" fmla="*/ 392230 w 4242337"/>
                  <a:gd name="connsiteY480" fmla="*/ 0 h 1823987"/>
                  <a:gd name="connsiteX481" fmla="*/ 368167 w 4242337"/>
                  <a:gd name="connsiteY481" fmla="*/ 0 h 1823987"/>
                  <a:gd name="connsiteX482" fmla="*/ 368167 w 4242337"/>
                  <a:gd name="connsiteY482" fmla="*/ 12032 h 1823987"/>
                  <a:gd name="connsiteX483" fmla="*/ 392230 w 4242337"/>
                  <a:gd name="connsiteY483" fmla="*/ 12032 h 1823987"/>
                  <a:gd name="connsiteX484" fmla="*/ 392230 w 4242337"/>
                  <a:gd name="connsiteY484" fmla="*/ 0 h 1823987"/>
                  <a:gd name="connsiteX485" fmla="*/ 392230 w 4242337"/>
                  <a:gd name="connsiteY485" fmla="*/ 0 h 1823987"/>
                  <a:gd name="connsiteX486" fmla="*/ 344103 w 4242337"/>
                  <a:gd name="connsiteY486" fmla="*/ 0 h 1823987"/>
                  <a:gd name="connsiteX487" fmla="*/ 320040 w 4242337"/>
                  <a:gd name="connsiteY487" fmla="*/ 0 h 1823987"/>
                  <a:gd name="connsiteX488" fmla="*/ 320040 w 4242337"/>
                  <a:gd name="connsiteY488" fmla="*/ 12032 h 1823987"/>
                  <a:gd name="connsiteX489" fmla="*/ 344103 w 4242337"/>
                  <a:gd name="connsiteY489" fmla="*/ 12032 h 1823987"/>
                  <a:gd name="connsiteX490" fmla="*/ 344103 w 4242337"/>
                  <a:gd name="connsiteY490" fmla="*/ 0 h 1823987"/>
                  <a:gd name="connsiteX491" fmla="*/ 344103 w 4242337"/>
                  <a:gd name="connsiteY491" fmla="*/ 0 h 1823987"/>
                  <a:gd name="connsiteX492" fmla="*/ 295977 w 4242337"/>
                  <a:gd name="connsiteY492" fmla="*/ 0 h 1823987"/>
                  <a:gd name="connsiteX493" fmla="*/ 271914 w 4242337"/>
                  <a:gd name="connsiteY493" fmla="*/ 0 h 1823987"/>
                  <a:gd name="connsiteX494" fmla="*/ 271914 w 4242337"/>
                  <a:gd name="connsiteY494" fmla="*/ 12032 h 1823987"/>
                  <a:gd name="connsiteX495" fmla="*/ 295977 w 4242337"/>
                  <a:gd name="connsiteY495" fmla="*/ 12032 h 1823987"/>
                  <a:gd name="connsiteX496" fmla="*/ 295977 w 4242337"/>
                  <a:gd name="connsiteY496" fmla="*/ 0 h 1823987"/>
                  <a:gd name="connsiteX497" fmla="*/ 295977 w 4242337"/>
                  <a:gd name="connsiteY497" fmla="*/ 0 h 1823987"/>
                  <a:gd name="connsiteX498" fmla="*/ 247851 w 4242337"/>
                  <a:gd name="connsiteY498" fmla="*/ 0 h 1823987"/>
                  <a:gd name="connsiteX499" fmla="*/ 223788 w 4242337"/>
                  <a:gd name="connsiteY499" fmla="*/ 0 h 1823987"/>
                  <a:gd name="connsiteX500" fmla="*/ 223788 w 4242337"/>
                  <a:gd name="connsiteY500" fmla="*/ 12032 h 1823987"/>
                  <a:gd name="connsiteX501" fmla="*/ 247851 w 4242337"/>
                  <a:gd name="connsiteY501" fmla="*/ 12032 h 1823987"/>
                  <a:gd name="connsiteX502" fmla="*/ 247851 w 4242337"/>
                  <a:gd name="connsiteY502" fmla="*/ 0 h 1823987"/>
                  <a:gd name="connsiteX503" fmla="*/ 247851 w 4242337"/>
                  <a:gd name="connsiteY503" fmla="*/ 0 h 1823987"/>
                  <a:gd name="connsiteX504" fmla="*/ 199724 w 4242337"/>
                  <a:gd name="connsiteY504" fmla="*/ 0 h 1823987"/>
                  <a:gd name="connsiteX505" fmla="*/ 175661 w 4242337"/>
                  <a:gd name="connsiteY505" fmla="*/ 0 h 1823987"/>
                  <a:gd name="connsiteX506" fmla="*/ 175661 w 4242337"/>
                  <a:gd name="connsiteY506" fmla="*/ 12032 h 1823987"/>
                  <a:gd name="connsiteX507" fmla="*/ 199724 w 4242337"/>
                  <a:gd name="connsiteY507" fmla="*/ 12032 h 1823987"/>
                  <a:gd name="connsiteX508" fmla="*/ 199724 w 4242337"/>
                  <a:gd name="connsiteY508" fmla="*/ 0 h 1823987"/>
                  <a:gd name="connsiteX509" fmla="*/ 199724 w 4242337"/>
                  <a:gd name="connsiteY509" fmla="*/ 0 h 1823987"/>
                  <a:gd name="connsiteX510" fmla="*/ 151598 w 4242337"/>
                  <a:gd name="connsiteY510" fmla="*/ 0 h 1823987"/>
                  <a:gd name="connsiteX511" fmla="*/ 127535 w 4242337"/>
                  <a:gd name="connsiteY511" fmla="*/ 0 h 1823987"/>
                  <a:gd name="connsiteX512" fmla="*/ 127535 w 4242337"/>
                  <a:gd name="connsiteY512" fmla="*/ 12032 h 1823987"/>
                  <a:gd name="connsiteX513" fmla="*/ 151598 w 4242337"/>
                  <a:gd name="connsiteY513" fmla="*/ 12032 h 1823987"/>
                  <a:gd name="connsiteX514" fmla="*/ 151598 w 4242337"/>
                  <a:gd name="connsiteY514" fmla="*/ 0 h 1823987"/>
                  <a:gd name="connsiteX515" fmla="*/ 151598 w 4242337"/>
                  <a:gd name="connsiteY515" fmla="*/ 0 h 1823987"/>
                  <a:gd name="connsiteX516" fmla="*/ 103472 w 4242337"/>
                  <a:gd name="connsiteY516" fmla="*/ 0 h 1823987"/>
                  <a:gd name="connsiteX517" fmla="*/ 91440 w 4242337"/>
                  <a:gd name="connsiteY517" fmla="*/ 0 h 1823987"/>
                  <a:gd name="connsiteX518" fmla="*/ 91440 w 4242337"/>
                  <a:gd name="connsiteY518" fmla="*/ 0 h 1823987"/>
                  <a:gd name="connsiteX519" fmla="*/ 91440 w 4242337"/>
                  <a:gd name="connsiteY519" fmla="*/ 12032 h 1823987"/>
                  <a:gd name="connsiteX520" fmla="*/ 103472 w 4242337"/>
                  <a:gd name="connsiteY520" fmla="*/ 12032 h 1823987"/>
                  <a:gd name="connsiteX521" fmla="*/ 103472 w 4242337"/>
                  <a:gd name="connsiteY521" fmla="*/ 12032 h 1823987"/>
                  <a:gd name="connsiteX522" fmla="*/ 103472 w 4242337"/>
                  <a:gd name="connsiteY522" fmla="*/ 12032 h 1823987"/>
                  <a:gd name="connsiteX523" fmla="*/ 103472 w 4242337"/>
                  <a:gd name="connsiteY523" fmla="*/ 3609 h 1823987"/>
                  <a:gd name="connsiteX524" fmla="*/ 103472 w 4242337"/>
                  <a:gd name="connsiteY524" fmla="*/ 0 h 1823987"/>
                  <a:gd name="connsiteX525" fmla="*/ 103472 w 4242337"/>
                  <a:gd name="connsiteY525" fmla="*/ 0 h 1823987"/>
                  <a:gd name="connsiteX526" fmla="*/ 103472 w 4242337"/>
                  <a:gd name="connsiteY526" fmla="*/ 34892 h 1823987"/>
                  <a:gd name="connsiteX527" fmla="*/ 91440 w 4242337"/>
                  <a:gd name="connsiteY527" fmla="*/ 34892 h 1823987"/>
                  <a:gd name="connsiteX528" fmla="*/ 91440 w 4242337"/>
                  <a:gd name="connsiteY528" fmla="*/ 36095 h 1823987"/>
                  <a:gd name="connsiteX529" fmla="*/ 91440 w 4242337"/>
                  <a:gd name="connsiteY529" fmla="*/ 58955 h 1823987"/>
                  <a:gd name="connsiteX530" fmla="*/ 103472 w 4242337"/>
                  <a:gd name="connsiteY530" fmla="*/ 58955 h 1823987"/>
                  <a:gd name="connsiteX531" fmla="*/ 103472 w 4242337"/>
                  <a:gd name="connsiteY531" fmla="*/ 34892 h 1823987"/>
                  <a:gd name="connsiteX532" fmla="*/ 103472 w 4242337"/>
                  <a:gd name="connsiteY532" fmla="*/ 34892 h 1823987"/>
                  <a:gd name="connsiteX533" fmla="*/ 104675 w 4242337"/>
                  <a:gd name="connsiteY533" fmla="*/ 83018 h 1823987"/>
                  <a:gd name="connsiteX534" fmla="*/ 92643 w 4242337"/>
                  <a:gd name="connsiteY534" fmla="*/ 83018 h 1823987"/>
                  <a:gd name="connsiteX535" fmla="*/ 92643 w 4242337"/>
                  <a:gd name="connsiteY535" fmla="*/ 84221 h 1823987"/>
                  <a:gd name="connsiteX536" fmla="*/ 92643 w 4242337"/>
                  <a:gd name="connsiteY536" fmla="*/ 92643 h 1823987"/>
                  <a:gd name="connsiteX537" fmla="*/ 92643 w 4242337"/>
                  <a:gd name="connsiteY537" fmla="*/ 92643 h 1823987"/>
                  <a:gd name="connsiteX538" fmla="*/ 92643 w 4242337"/>
                  <a:gd name="connsiteY538" fmla="*/ 92643 h 1823987"/>
                  <a:gd name="connsiteX539" fmla="*/ 92643 w 4242337"/>
                  <a:gd name="connsiteY539" fmla="*/ 107081 h 1823987"/>
                  <a:gd name="connsiteX540" fmla="*/ 104675 w 4242337"/>
                  <a:gd name="connsiteY540" fmla="*/ 107081 h 1823987"/>
                  <a:gd name="connsiteX541" fmla="*/ 104675 w 4242337"/>
                  <a:gd name="connsiteY541" fmla="*/ 83018 h 1823987"/>
                  <a:gd name="connsiteX542" fmla="*/ 104675 w 4242337"/>
                  <a:gd name="connsiteY542" fmla="*/ 83018 h 1823987"/>
                  <a:gd name="connsiteX543" fmla="*/ 104675 w 4242337"/>
                  <a:gd name="connsiteY543" fmla="*/ 131144 h 1823987"/>
                  <a:gd name="connsiteX544" fmla="*/ 92643 w 4242337"/>
                  <a:gd name="connsiteY544" fmla="*/ 131144 h 1823987"/>
                  <a:gd name="connsiteX545" fmla="*/ 92643 w 4242337"/>
                  <a:gd name="connsiteY545" fmla="*/ 140770 h 1823987"/>
                  <a:gd name="connsiteX546" fmla="*/ 92643 w 4242337"/>
                  <a:gd name="connsiteY546" fmla="*/ 155207 h 1823987"/>
                  <a:gd name="connsiteX547" fmla="*/ 104675 w 4242337"/>
                  <a:gd name="connsiteY547" fmla="*/ 155207 h 1823987"/>
                  <a:gd name="connsiteX548" fmla="*/ 104675 w 4242337"/>
                  <a:gd name="connsiteY548" fmla="*/ 131144 h 1823987"/>
                  <a:gd name="connsiteX549" fmla="*/ 104675 w 4242337"/>
                  <a:gd name="connsiteY549" fmla="*/ 131144 h 1823987"/>
                  <a:gd name="connsiteX550" fmla="*/ 104675 w 4242337"/>
                  <a:gd name="connsiteY550" fmla="*/ 179271 h 1823987"/>
                  <a:gd name="connsiteX551" fmla="*/ 92643 w 4242337"/>
                  <a:gd name="connsiteY551" fmla="*/ 179271 h 1823987"/>
                  <a:gd name="connsiteX552" fmla="*/ 92643 w 4242337"/>
                  <a:gd name="connsiteY552" fmla="*/ 193708 h 1823987"/>
                  <a:gd name="connsiteX553" fmla="*/ 92643 w 4242337"/>
                  <a:gd name="connsiteY553" fmla="*/ 203334 h 1823987"/>
                  <a:gd name="connsiteX554" fmla="*/ 104675 w 4242337"/>
                  <a:gd name="connsiteY554" fmla="*/ 203334 h 1823987"/>
                  <a:gd name="connsiteX555" fmla="*/ 104675 w 4242337"/>
                  <a:gd name="connsiteY555" fmla="*/ 179271 h 1823987"/>
                  <a:gd name="connsiteX556" fmla="*/ 104675 w 4242337"/>
                  <a:gd name="connsiteY556" fmla="*/ 179271 h 1823987"/>
                  <a:gd name="connsiteX557" fmla="*/ 105878 w 4242337"/>
                  <a:gd name="connsiteY557" fmla="*/ 227397 h 1823987"/>
                  <a:gd name="connsiteX558" fmla="*/ 93846 w 4242337"/>
                  <a:gd name="connsiteY558" fmla="*/ 227397 h 1823987"/>
                  <a:gd name="connsiteX559" fmla="*/ 93846 w 4242337"/>
                  <a:gd name="connsiteY559" fmla="*/ 241835 h 1823987"/>
                  <a:gd name="connsiteX560" fmla="*/ 93846 w 4242337"/>
                  <a:gd name="connsiteY560" fmla="*/ 251460 h 1823987"/>
                  <a:gd name="connsiteX561" fmla="*/ 105878 w 4242337"/>
                  <a:gd name="connsiteY561" fmla="*/ 251460 h 1823987"/>
                  <a:gd name="connsiteX562" fmla="*/ 105878 w 4242337"/>
                  <a:gd name="connsiteY562" fmla="*/ 227397 h 1823987"/>
                  <a:gd name="connsiteX563" fmla="*/ 105878 w 4242337"/>
                  <a:gd name="connsiteY563" fmla="*/ 227397 h 1823987"/>
                  <a:gd name="connsiteX564" fmla="*/ 105878 w 4242337"/>
                  <a:gd name="connsiteY564" fmla="*/ 275523 h 1823987"/>
                  <a:gd name="connsiteX565" fmla="*/ 93846 w 4242337"/>
                  <a:gd name="connsiteY565" fmla="*/ 275523 h 1823987"/>
                  <a:gd name="connsiteX566" fmla="*/ 93846 w 4242337"/>
                  <a:gd name="connsiteY566" fmla="*/ 299586 h 1823987"/>
                  <a:gd name="connsiteX567" fmla="*/ 105878 w 4242337"/>
                  <a:gd name="connsiteY567" fmla="*/ 299586 h 1823987"/>
                  <a:gd name="connsiteX568" fmla="*/ 105878 w 4242337"/>
                  <a:gd name="connsiteY568" fmla="*/ 275523 h 1823987"/>
                  <a:gd name="connsiteX569" fmla="*/ 105878 w 4242337"/>
                  <a:gd name="connsiteY569" fmla="*/ 275523 h 1823987"/>
                  <a:gd name="connsiteX570" fmla="*/ 105878 w 4242337"/>
                  <a:gd name="connsiteY570" fmla="*/ 323650 h 1823987"/>
                  <a:gd name="connsiteX571" fmla="*/ 93846 w 4242337"/>
                  <a:gd name="connsiteY571" fmla="*/ 323650 h 1823987"/>
                  <a:gd name="connsiteX572" fmla="*/ 93846 w 4242337"/>
                  <a:gd name="connsiteY572" fmla="*/ 334478 h 1823987"/>
                  <a:gd name="connsiteX573" fmla="*/ 93846 w 4242337"/>
                  <a:gd name="connsiteY573" fmla="*/ 340494 h 1823987"/>
                  <a:gd name="connsiteX574" fmla="*/ 93846 w 4242337"/>
                  <a:gd name="connsiteY574" fmla="*/ 347713 h 1823987"/>
                  <a:gd name="connsiteX575" fmla="*/ 105878 w 4242337"/>
                  <a:gd name="connsiteY575" fmla="*/ 347713 h 1823987"/>
                  <a:gd name="connsiteX576" fmla="*/ 105878 w 4242337"/>
                  <a:gd name="connsiteY576" fmla="*/ 323650 h 1823987"/>
                  <a:gd name="connsiteX577" fmla="*/ 105878 w 4242337"/>
                  <a:gd name="connsiteY577" fmla="*/ 323650 h 1823987"/>
                  <a:gd name="connsiteX578" fmla="*/ 105878 w 4242337"/>
                  <a:gd name="connsiteY578" fmla="*/ 372979 h 1823987"/>
                  <a:gd name="connsiteX579" fmla="*/ 93846 w 4242337"/>
                  <a:gd name="connsiteY579" fmla="*/ 372979 h 1823987"/>
                  <a:gd name="connsiteX580" fmla="*/ 93846 w 4242337"/>
                  <a:gd name="connsiteY580" fmla="*/ 397042 h 1823987"/>
                  <a:gd name="connsiteX581" fmla="*/ 105878 w 4242337"/>
                  <a:gd name="connsiteY581" fmla="*/ 397042 h 1823987"/>
                  <a:gd name="connsiteX582" fmla="*/ 105878 w 4242337"/>
                  <a:gd name="connsiteY582" fmla="*/ 372979 h 1823987"/>
                  <a:gd name="connsiteX583" fmla="*/ 105878 w 4242337"/>
                  <a:gd name="connsiteY583" fmla="*/ 372979 h 1823987"/>
                  <a:gd name="connsiteX584" fmla="*/ 105878 w 4242337"/>
                  <a:gd name="connsiteY584" fmla="*/ 421105 h 1823987"/>
                  <a:gd name="connsiteX585" fmla="*/ 93846 w 4242337"/>
                  <a:gd name="connsiteY585" fmla="*/ 421105 h 1823987"/>
                  <a:gd name="connsiteX586" fmla="*/ 93846 w 4242337"/>
                  <a:gd name="connsiteY586" fmla="*/ 445169 h 1823987"/>
                  <a:gd name="connsiteX587" fmla="*/ 105878 w 4242337"/>
                  <a:gd name="connsiteY587" fmla="*/ 445169 h 1823987"/>
                  <a:gd name="connsiteX588" fmla="*/ 105878 w 4242337"/>
                  <a:gd name="connsiteY588" fmla="*/ 421105 h 1823987"/>
                  <a:gd name="connsiteX589" fmla="*/ 105878 w 4242337"/>
                  <a:gd name="connsiteY589" fmla="*/ 421105 h 1823987"/>
                  <a:gd name="connsiteX590" fmla="*/ 93846 w 4242337"/>
                  <a:gd name="connsiteY590" fmla="*/ 469232 h 1823987"/>
                  <a:gd name="connsiteX591" fmla="*/ 93846 w 4242337"/>
                  <a:gd name="connsiteY591" fmla="*/ 476451 h 1823987"/>
                  <a:gd name="connsiteX592" fmla="*/ 93846 w 4242337"/>
                  <a:gd name="connsiteY592" fmla="*/ 493295 h 1823987"/>
                  <a:gd name="connsiteX593" fmla="*/ 105878 w 4242337"/>
                  <a:gd name="connsiteY593" fmla="*/ 493295 h 1823987"/>
                  <a:gd name="connsiteX594" fmla="*/ 105878 w 4242337"/>
                  <a:gd name="connsiteY594" fmla="*/ 469232 h 1823987"/>
                  <a:gd name="connsiteX595" fmla="*/ 93846 w 4242337"/>
                  <a:gd name="connsiteY595" fmla="*/ 469232 h 1823987"/>
                  <a:gd name="connsiteX596" fmla="*/ 93846 w 4242337"/>
                  <a:gd name="connsiteY596" fmla="*/ 469232 h 1823987"/>
                  <a:gd name="connsiteX597" fmla="*/ 93846 w 4242337"/>
                  <a:gd name="connsiteY597" fmla="*/ 517358 h 1823987"/>
                  <a:gd name="connsiteX598" fmla="*/ 93846 w 4242337"/>
                  <a:gd name="connsiteY598" fmla="*/ 519764 h 1823987"/>
                  <a:gd name="connsiteX599" fmla="*/ 93846 w 4242337"/>
                  <a:gd name="connsiteY599" fmla="*/ 540218 h 1823987"/>
                  <a:gd name="connsiteX600" fmla="*/ 93846 w 4242337"/>
                  <a:gd name="connsiteY600" fmla="*/ 541421 h 1823987"/>
                  <a:gd name="connsiteX601" fmla="*/ 105878 w 4242337"/>
                  <a:gd name="connsiteY601" fmla="*/ 541421 h 1823987"/>
                  <a:gd name="connsiteX602" fmla="*/ 105878 w 4242337"/>
                  <a:gd name="connsiteY602" fmla="*/ 517358 h 1823987"/>
                  <a:gd name="connsiteX603" fmla="*/ 93846 w 4242337"/>
                  <a:gd name="connsiteY603" fmla="*/ 517358 h 1823987"/>
                  <a:gd name="connsiteX604" fmla="*/ 93846 w 4242337"/>
                  <a:gd name="connsiteY604" fmla="*/ 517358 h 1823987"/>
                  <a:gd name="connsiteX605" fmla="*/ 93846 w 4242337"/>
                  <a:gd name="connsiteY605" fmla="*/ 565484 h 1823987"/>
                  <a:gd name="connsiteX606" fmla="*/ 93846 w 4242337"/>
                  <a:gd name="connsiteY606" fmla="*/ 572703 h 1823987"/>
                  <a:gd name="connsiteX607" fmla="*/ 93846 w 4242337"/>
                  <a:gd name="connsiteY607" fmla="*/ 584735 h 1823987"/>
                  <a:gd name="connsiteX608" fmla="*/ 93846 w 4242337"/>
                  <a:gd name="connsiteY608" fmla="*/ 590751 h 1823987"/>
                  <a:gd name="connsiteX609" fmla="*/ 105878 w 4242337"/>
                  <a:gd name="connsiteY609" fmla="*/ 590751 h 1823987"/>
                  <a:gd name="connsiteX610" fmla="*/ 105878 w 4242337"/>
                  <a:gd name="connsiteY610" fmla="*/ 566688 h 1823987"/>
                  <a:gd name="connsiteX611" fmla="*/ 93846 w 4242337"/>
                  <a:gd name="connsiteY611" fmla="*/ 565484 h 1823987"/>
                  <a:gd name="connsiteX612" fmla="*/ 93846 w 4242337"/>
                  <a:gd name="connsiteY612" fmla="*/ 565484 h 1823987"/>
                  <a:gd name="connsiteX613" fmla="*/ 93846 w 4242337"/>
                  <a:gd name="connsiteY613" fmla="*/ 613611 h 1823987"/>
                  <a:gd name="connsiteX614" fmla="*/ 93846 w 4242337"/>
                  <a:gd name="connsiteY614" fmla="*/ 619627 h 1823987"/>
                  <a:gd name="connsiteX615" fmla="*/ 93846 w 4242337"/>
                  <a:gd name="connsiteY615" fmla="*/ 629252 h 1823987"/>
                  <a:gd name="connsiteX616" fmla="*/ 93846 w 4242337"/>
                  <a:gd name="connsiteY616" fmla="*/ 629252 h 1823987"/>
                  <a:gd name="connsiteX617" fmla="*/ 93846 w 4242337"/>
                  <a:gd name="connsiteY617" fmla="*/ 629252 h 1823987"/>
                  <a:gd name="connsiteX618" fmla="*/ 93846 w 4242337"/>
                  <a:gd name="connsiteY618" fmla="*/ 637674 h 1823987"/>
                  <a:gd name="connsiteX619" fmla="*/ 105878 w 4242337"/>
                  <a:gd name="connsiteY619" fmla="*/ 637674 h 1823987"/>
                  <a:gd name="connsiteX620" fmla="*/ 105878 w 4242337"/>
                  <a:gd name="connsiteY620" fmla="*/ 613611 h 1823987"/>
                  <a:gd name="connsiteX621" fmla="*/ 93846 w 4242337"/>
                  <a:gd name="connsiteY621" fmla="*/ 613611 h 1823987"/>
                  <a:gd name="connsiteX622" fmla="*/ 93846 w 4242337"/>
                  <a:gd name="connsiteY622" fmla="*/ 613611 h 1823987"/>
                  <a:gd name="connsiteX623" fmla="*/ 92643 w 4242337"/>
                  <a:gd name="connsiteY623" fmla="*/ 661737 h 1823987"/>
                  <a:gd name="connsiteX624" fmla="*/ 92643 w 4242337"/>
                  <a:gd name="connsiteY624" fmla="*/ 685800 h 1823987"/>
                  <a:gd name="connsiteX625" fmla="*/ 104675 w 4242337"/>
                  <a:gd name="connsiteY625" fmla="*/ 685800 h 1823987"/>
                  <a:gd name="connsiteX626" fmla="*/ 104675 w 4242337"/>
                  <a:gd name="connsiteY626" fmla="*/ 661737 h 1823987"/>
                  <a:gd name="connsiteX627" fmla="*/ 92643 w 4242337"/>
                  <a:gd name="connsiteY627" fmla="*/ 661737 h 1823987"/>
                  <a:gd name="connsiteX628" fmla="*/ 92643 w 4242337"/>
                  <a:gd name="connsiteY628" fmla="*/ 661737 h 1823987"/>
                  <a:gd name="connsiteX629" fmla="*/ 92643 w 4242337"/>
                  <a:gd name="connsiteY629" fmla="*/ 709863 h 1823987"/>
                  <a:gd name="connsiteX630" fmla="*/ 92643 w 4242337"/>
                  <a:gd name="connsiteY630" fmla="*/ 733927 h 1823987"/>
                  <a:gd name="connsiteX631" fmla="*/ 104675 w 4242337"/>
                  <a:gd name="connsiteY631" fmla="*/ 733927 h 1823987"/>
                  <a:gd name="connsiteX632" fmla="*/ 104675 w 4242337"/>
                  <a:gd name="connsiteY632" fmla="*/ 709863 h 1823987"/>
                  <a:gd name="connsiteX633" fmla="*/ 92643 w 4242337"/>
                  <a:gd name="connsiteY633" fmla="*/ 709863 h 1823987"/>
                  <a:gd name="connsiteX634" fmla="*/ 92643 w 4242337"/>
                  <a:gd name="connsiteY634" fmla="*/ 709863 h 1823987"/>
                  <a:gd name="connsiteX635" fmla="*/ 92643 w 4242337"/>
                  <a:gd name="connsiteY635" fmla="*/ 757990 h 1823987"/>
                  <a:gd name="connsiteX636" fmla="*/ 92643 w 4242337"/>
                  <a:gd name="connsiteY636" fmla="*/ 773631 h 1823987"/>
                  <a:gd name="connsiteX637" fmla="*/ 92643 w 4242337"/>
                  <a:gd name="connsiteY637" fmla="*/ 782053 h 1823987"/>
                  <a:gd name="connsiteX638" fmla="*/ 104675 w 4242337"/>
                  <a:gd name="connsiteY638" fmla="*/ 782053 h 1823987"/>
                  <a:gd name="connsiteX639" fmla="*/ 104675 w 4242337"/>
                  <a:gd name="connsiteY639" fmla="*/ 757990 h 1823987"/>
                  <a:gd name="connsiteX640" fmla="*/ 92643 w 4242337"/>
                  <a:gd name="connsiteY640" fmla="*/ 757990 h 1823987"/>
                  <a:gd name="connsiteX641" fmla="*/ 92643 w 4242337"/>
                  <a:gd name="connsiteY641" fmla="*/ 757990 h 1823987"/>
                  <a:gd name="connsiteX642" fmla="*/ 91440 w 4242337"/>
                  <a:gd name="connsiteY642" fmla="*/ 806116 h 1823987"/>
                  <a:gd name="connsiteX643" fmla="*/ 91440 w 4242337"/>
                  <a:gd name="connsiteY643" fmla="*/ 810929 h 1823987"/>
                  <a:gd name="connsiteX644" fmla="*/ 91440 w 4242337"/>
                  <a:gd name="connsiteY644" fmla="*/ 810929 h 1823987"/>
                  <a:gd name="connsiteX645" fmla="*/ 91440 w 4242337"/>
                  <a:gd name="connsiteY645" fmla="*/ 812132 h 1823987"/>
                  <a:gd name="connsiteX646" fmla="*/ 91440 w 4242337"/>
                  <a:gd name="connsiteY646" fmla="*/ 813335 h 1823987"/>
                  <a:gd name="connsiteX647" fmla="*/ 91440 w 4242337"/>
                  <a:gd name="connsiteY647" fmla="*/ 813335 h 1823987"/>
                  <a:gd name="connsiteX648" fmla="*/ 91440 w 4242337"/>
                  <a:gd name="connsiteY648" fmla="*/ 830179 h 1823987"/>
                  <a:gd name="connsiteX649" fmla="*/ 103472 w 4242337"/>
                  <a:gd name="connsiteY649" fmla="*/ 830179 h 1823987"/>
                  <a:gd name="connsiteX650" fmla="*/ 103472 w 4242337"/>
                  <a:gd name="connsiteY650" fmla="*/ 806116 h 1823987"/>
                  <a:gd name="connsiteX651" fmla="*/ 91440 w 4242337"/>
                  <a:gd name="connsiteY651" fmla="*/ 806116 h 1823987"/>
                  <a:gd name="connsiteX652" fmla="*/ 91440 w 4242337"/>
                  <a:gd name="connsiteY652" fmla="*/ 806116 h 1823987"/>
                  <a:gd name="connsiteX653" fmla="*/ 90237 w 4242337"/>
                  <a:gd name="connsiteY653" fmla="*/ 854242 h 1823987"/>
                  <a:gd name="connsiteX654" fmla="*/ 90237 w 4242337"/>
                  <a:gd name="connsiteY654" fmla="*/ 878306 h 1823987"/>
                  <a:gd name="connsiteX655" fmla="*/ 102268 w 4242337"/>
                  <a:gd name="connsiteY655" fmla="*/ 878306 h 1823987"/>
                  <a:gd name="connsiteX656" fmla="*/ 102268 w 4242337"/>
                  <a:gd name="connsiteY656" fmla="*/ 854242 h 1823987"/>
                  <a:gd name="connsiteX657" fmla="*/ 90237 w 4242337"/>
                  <a:gd name="connsiteY657" fmla="*/ 854242 h 1823987"/>
                  <a:gd name="connsiteX658" fmla="*/ 90237 w 4242337"/>
                  <a:gd name="connsiteY658" fmla="*/ 854242 h 1823987"/>
                  <a:gd name="connsiteX659" fmla="*/ 90237 w 4242337"/>
                  <a:gd name="connsiteY659" fmla="*/ 902369 h 1823987"/>
                  <a:gd name="connsiteX660" fmla="*/ 90237 w 4242337"/>
                  <a:gd name="connsiteY660" fmla="*/ 902369 h 1823987"/>
                  <a:gd name="connsiteX661" fmla="*/ 90237 w 4242337"/>
                  <a:gd name="connsiteY661" fmla="*/ 904775 h 1823987"/>
                  <a:gd name="connsiteX662" fmla="*/ 90237 w 4242337"/>
                  <a:gd name="connsiteY662" fmla="*/ 907181 h 1823987"/>
                  <a:gd name="connsiteX663" fmla="*/ 90237 w 4242337"/>
                  <a:gd name="connsiteY663" fmla="*/ 908385 h 1823987"/>
                  <a:gd name="connsiteX664" fmla="*/ 90237 w 4242337"/>
                  <a:gd name="connsiteY664" fmla="*/ 909588 h 1823987"/>
                  <a:gd name="connsiteX665" fmla="*/ 90237 w 4242337"/>
                  <a:gd name="connsiteY665" fmla="*/ 911994 h 1823987"/>
                  <a:gd name="connsiteX666" fmla="*/ 90237 w 4242337"/>
                  <a:gd name="connsiteY666" fmla="*/ 911994 h 1823987"/>
                  <a:gd name="connsiteX667" fmla="*/ 90237 w 4242337"/>
                  <a:gd name="connsiteY667" fmla="*/ 926432 h 1823987"/>
                  <a:gd name="connsiteX668" fmla="*/ 102268 w 4242337"/>
                  <a:gd name="connsiteY668" fmla="*/ 926432 h 1823987"/>
                  <a:gd name="connsiteX669" fmla="*/ 102268 w 4242337"/>
                  <a:gd name="connsiteY669" fmla="*/ 902369 h 1823987"/>
                  <a:gd name="connsiteX670" fmla="*/ 90237 w 4242337"/>
                  <a:gd name="connsiteY670" fmla="*/ 902369 h 1823987"/>
                  <a:gd name="connsiteX671" fmla="*/ 90237 w 4242337"/>
                  <a:gd name="connsiteY671" fmla="*/ 902369 h 1823987"/>
                  <a:gd name="connsiteX672" fmla="*/ 89034 w 4242337"/>
                  <a:gd name="connsiteY672" fmla="*/ 950495 h 1823987"/>
                  <a:gd name="connsiteX673" fmla="*/ 89034 w 4242337"/>
                  <a:gd name="connsiteY673" fmla="*/ 950495 h 1823987"/>
                  <a:gd name="connsiteX674" fmla="*/ 89034 w 4242337"/>
                  <a:gd name="connsiteY674" fmla="*/ 961324 h 1823987"/>
                  <a:gd name="connsiteX675" fmla="*/ 89034 w 4242337"/>
                  <a:gd name="connsiteY675" fmla="*/ 974558 h 1823987"/>
                  <a:gd name="connsiteX676" fmla="*/ 101065 w 4242337"/>
                  <a:gd name="connsiteY676" fmla="*/ 974558 h 1823987"/>
                  <a:gd name="connsiteX677" fmla="*/ 101065 w 4242337"/>
                  <a:gd name="connsiteY677" fmla="*/ 950495 h 1823987"/>
                  <a:gd name="connsiteX678" fmla="*/ 89034 w 4242337"/>
                  <a:gd name="connsiteY678" fmla="*/ 950495 h 1823987"/>
                  <a:gd name="connsiteX679" fmla="*/ 89034 w 4242337"/>
                  <a:gd name="connsiteY679" fmla="*/ 950495 h 1823987"/>
                  <a:gd name="connsiteX680" fmla="*/ 87831 w 4242337"/>
                  <a:gd name="connsiteY680" fmla="*/ 997418 h 1823987"/>
                  <a:gd name="connsiteX681" fmla="*/ 87831 w 4242337"/>
                  <a:gd name="connsiteY681" fmla="*/ 997418 h 1823987"/>
                  <a:gd name="connsiteX682" fmla="*/ 87831 w 4242337"/>
                  <a:gd name="connsiteY682" fmla="*/ 1014262 h 1823987"/>
                  <a:gd name="connsiteX683" fmla="*/ 87831 w 4242337"/>
                  <a:gd name="connsiteY683" fmla="*/ 1021481 h 1823987"/>
                  <a:gd name="connsiteX684" fmla="*/ 99862 w 4242337"/>
                  <a:gd name="connsiteY684" fmla="*/ 1021481 h 1823987"/>
                  <a:gd name="connsiteX685" fmla="*/ 101065 w 4242337"/>
                  <a:gd name="connsiteY685" fmla="*/ 997418 h 1823987"/>
                  <a:gd name="connsiteX686" fmla="*/ 87831 w 4242337"/>
                  <a:gd name="connsiteY686" fmla="*/ 997418 h 1823987"/>
                  <a:gd name="connsiteX687" fmla="*/ 87831 w 4242337"/>
                  <a:gd name="connsiteY687" fmla="*/ 997418 h 1823987"/>
                  <a:gd name="connsiteX688" fmla="*/ 86627 w 4242337"/>
                  <a:gd name="connsiteY688" fmla="*/ 1045545 h 1823987"/>
                  <a:gd name="connsiteX689" fmla="*/ 85424 w 4242337"/>
                  <a:gd name="connsiteY689" fmla="*/ 1069608 h 1823987"/>
                  <a:gd name="connsiteX690" fmla="*/ 97456 w 4242337"/>
                  <a:gd name="connsiteY690" fmla="*/ 1069608 h 1823987"/>
                  <a:gd name="connsiteX691" fmla="*/ 98659 w 4242337"/>
                  <a:gd name="connsiteY691" fmla="*/ 1045545 h 1823987"/>
                  <a:gd name="connsiteX692" fmla="*/ 86627 w 4242337"/>
                  <a:gd name="connsiteY692" fmla="*/ 1045545 h 1823987"/>
                  <a:gd name="connsiteX693" fmla="*/ 86627 w 4242337"/>
                  <a:gd name="connsiteY693" fmla="*/ 1045545 h 1823987"/>
                  <a:gd name="connsiteX694" fmla="*/ 85424 w 4242337"/>
                  <a:gd name="connsiteY694" fmla="*/ 1093671 h 1823987"/>
                  <a:gd name="connsiteX695" fmla="*/ 84221 w 4242337"/>
                  <a:gd name="connsiteY695" fmla="*/ 1117734 h 1823987"/>
                  <a:gd name="connsiteX696" fmla="*/ 96253 w 4242337"/>
                  <a:gd name="connsiteY696" fmla="*/ 1117734 h 1823987"/>
                  <a:gd name="connsiteX697" fmla="*/ 97456 w 4242337"/>
                  <a:gd name="connsiteY697" fmla="*/ 1093671 h 1823987"/>
                  <a:gd name="connsiteX698" fmla="*/ 85424 w 4242337"/>
                  <a:gd name="connsiteY698" fmla="*/ 1093671 h 1823987"/>
                  <a:gd name="connsiteX699" fmla="*/ 85424 w 4242337"/>
                  <a:gd name="connsiteY699" fmla="*/ 1093671 h 1823987"/>
                  <a:gd name="connsiteX700" fmla="*/ 83018 w 4242337"/>
                  <a:gd name="connsiteY700" fmla="*/ 1141797 h 1823987"/>
                  <a:gd name="connsiteX701" fmla="*/ 83018 w 4242337"/>
                  <a:gd name="connsiteY701" fmla="*/ 1158641 h 1823987"/>
                  <a:gd name="connsiteX702" fmla="*/ 83018 w 4242337"/>
                  <a:gd name="connsiteY702" fmla="*/ 1165860 h 1823987"/>
                  <a:gd name="connsiteX703" fmla="*/ 95050 w 4242337"/>
                  <a:gd name="connsiteY703" fmla="*/ 1165860 h 1823987"/>
                  <a:gd name="connsiteX704" fmla="*/ 96253 w 4242337"/>
                  <a:gd name="connsiteY704" fmla="*/ 1141797 h 1823987"/>
                  <a:gd name="connsiteX705" fmla="*/ 83018 w 4242337"/>
                  <a:gd name="connsiteY705" fmla="*/ 1141797 h 1823987"/>
                  <a:gd name="connsiteX706" fmla="*/ 83018 w 4242337"/>
                  <a:gd name="connsiteY706" fmla="*/ 1141797 h 1823987"/>
                  <a:gd name="connsiteX707" fmla="*/ 81815 w 4242337"/>
                  <a:gd name="connsiteY707" fmla="*/ 1189924 h 1823987"/>
                  <a:gd name="connsiteX708" fmla="*/ 80612 w 4242337"/>
                  <a:gd name="connsiteY708" fmla="*/ 1210377 h 1823987"/>
                  <a:gd name="connsiteX709" fmla="*/ 80612 w 4242337"/>
                  <a:gd name="connsiteY709" fmla="*/ 1213987 h 1823987"/>
                  <a:gd name="connsiteX710" fmla="*/ 92643 w 4242337"/>
                  <a:gd name="connsiteY710" fmla="*/ 1213987 h 1823987"/>
                  <a:gd name="connsiteX711" fmla="*/ 93846 w 4242337"/>
                  <a:gd name="connsiteY711" fmla="*/ 1189924 h 1823987"/>
                  <a:gd name="connsiteX712" fmla="*/ 81815 w 4242337"/>
                  <a:gd name="connsiteY712" fmla="*/ 1189924 h 1823987"/>
                  <a:gd name="connsiteX713" fmla="*/ 81815 w 4242337"/>
                  <a:gd name="connsiteY713" fmla="*/ 1189924 h 1823987"/>
                  <a:gd name="connsiteX714" fmla="*/ 79408 w 4242337"/>
                  <a:gd name="connsiteY714" fmla="*/ 1238050 h 1823987"/>
                  <a:gd name="connsiteX715" fmla="*/ 79408 w 4242337"/>
                  <a:gd name="connsiteY715" fmla="*/ 1248878 h 1823987"/>
                  <a:gd name="connsiteX716" fmla="*/ 79408 w 4242337"/>
                  <a:gd name="connsiteY716" fmla="*/ 1248878 h 1823987"/>
                  <a:gd name="connsiteX717" fmla="*/ 79408 w 4242337"/>
                  <a:gd name="connsiteY717" fmla="*/ 1248878 h 1823987"/>
                  <a:gd name="connsiteX718" fmla="*/ 79408 w 4242337"/>
                  <a:gd name="connsiteY718" fmla="*/ 1259707 h 1823987"/>
                  <a:gd name="connsiteX719" fmla="*/ 79408 w 4242337"/>
                  <a:gd name="connsiteY719" fmla="*/ 1259707 h 1823987"/>
                  <a:gd name="connsiteX720" fmla="*/ 79408 w 4242337"/>
                  <a:gd name="connsiteY720" fmla="*/ 1259707 h 1823987"/>
                  <a:gd name="connsiteX721" fmla="*/ 79408 w 4242337"/>
                  <a:gd name="connsiteY721" fmla="*/ 1259707 h 1823987"/>
                  <a:gd name="connsiteX722" fmla="*/ 91440 w 4242337"/>
                  <a:gd name="connsiteY722" fmla="*/ 1259707 h 1823987"/>
                  <a:gd name="connsiteX723" fmla="*/ 92643 w 4242337"/>
                  <a:gd name="connsiteY723" fmla="*/ 1235644 h 1823987"/>
                  <a:gd name="connsiteX724" fmla="*/ 79408 w 4242337"/>
                  <a:gd name="connsiteY724" fmla="*/ 1238050 h 1823987"/>
                  <a:gd name="connsiteX725" fmla="*/ 79408 w 4242337"/>
                  <a:gd name="connsiteY725" fmla="*/ 1238050 h 1823987"/>
                  <a:gd name="connsiteX726" fmla="*/ 77002 w 4242337"/>
                  <a:gd name="connsiteY726" fmla="*/ 1286176 h 1823987"/>
                  <a:gd name="connsiteX727" fmla="*/ 75799 w 4242337"/>
                  <a:gd name="connsiteY727" fmla="*/ 1304224 h 1823987"/>
                  <a:gd name="connsiteX728" fmla="*/ 75799 w 4242337"/>
                  <a:gd name="connsiteY728" fmla="*/ 1310239 h 1823987"/>
                  <a:gd name="connsiteX729" fmla="*/ 87831 w 4242337"/>
                  <a:gd name="connsiteY729" fmla="*/ 1311442 h 1823987"/>
                  <a:gd name="connsiteX730" fmla="*/ 89034 w 4242337"/>
                  <a:gd name="connsiteY730" fmla="*/ 1287379 h 1823987"/>
                  <a:gd name="connsiteX731" fmla="*/ 77002 w 4242337"/>
                  <a:gd name="connsiteY731" fmla="*/ 1286176 h 1823987"/>
                  <a:gd name="connsiteX732" fmla="*/ 77002 w 4242337"/>
                  <a:gd name="connsiteY732" fmla="*/ 1286176 h 1823987"/>
                  <a:gd name="connsiteX733" fmla="*/ 74596 w 4242337"/>
                  <a:gd name="connsiteY733" fmla="*/ 1334303 h 1823987"/>
                  <a:gd name="connsiteX734" fmla="*/ 73393 w 4242337"/>
                  <a:gd name="connsiteY734" fmla="*/ 1358366 h 1823987"/>
                  <a:gd name="connsiteX735" fmla="*/ 85424 w 4242337"/>
                  <a:gd name="connsiteY735" fmla="*/ 1359569 h 1823987"/>
                  <a:gd name="connsiteX736" fmla="*/ 86627 w 4242337"/>
                  <a:gd name="connsiteY736" fmla="*/ 1335506 h 1823987"/>
                  <a:gd name="connsiteX737" fmla="*/ 74596 w 4242337"/>
                  <a:gd name="connsiteY737" fmla="*/ 1334303 h 1823987"/>
                  <a:gd name="connsiteX738" fmla="*/ 74596 w 4242337"/>
                  <a:gd name="connsiteY738" fmla="*/ 1334303 h 1823987"/>
                  <a:gd name="connsiteX739" fmla="*/ 72190 w 4242337"/>
                  <a:gd name="connsiteY739" fmla="*/ 1382429 h 1823987"/>
                  <a:gd name="connsiteX740" fmla="*/ 70986 w 4242337"/>
                  <a:gd name="connsiteY740" fmla="*/ 1406492 h 1823987"/>
                  <a:gd name="connsiteX741" fmla="*/ 83018 w 4242337"/>
                  <a:gd name="connsiteY741" fmla="*/ 1407695 h 1823987"/>
                  <a:gd name="connsiteX742" fmla="*/ 84221 w 4242337"/>
                  <a:gd name="connsiteY742" fmla="*/ 1383632 h 1823987"/>
                  <a:gd name="connsiteX743" fmla="*/ 72190 w 4242337"/>
                  <a:gd name="connsiteY743" fmla="*/ 1382429 h 1823987"/>
                  <a:gd name="connsiteX744" fmla="*/ 72190 w 4242337"/>
                  <a:gd name="connsiteY744" fmla="*/ 1382429 h 1823987"/>
                  <a:gd name="connsiteX745" fmla="*/ 69783 w 4242337"/>
                  <a:gd name="connsiteY745" fmla="*/ 1430555 h 1823987"/>
                  <a:gd name="connsiteX746" fmla="*/ 69783 w 4242337"/>
                  <a:gd name="connsiteY746" fmla="*/ 1436571 h 1823987"/>
                  <a:gd name="connsiteX747" fmla="*/ 69783 w 4242337"/>
                  <a:gd name="connsiteY747" fmla="*/ 1436571 h 1823987"/>
                  <a:gd name="connsiteX748" fmla="*/ 69783 w 4242337"/>
                  <a:gd name="connsiteY748" fmla="*/ 1436571 h 1823987"/>
                  <a:gd name="connsiteX749" fmla="*/ 69783 w 4242337"/>
                  <a:gd name="connsiteY749" fmla="*/ 1436571 h 1823987"/>
                  <a:gd name="connsiteX750" fmla="*/ 69783 w 4242337"/>
                  <a:gd name="connsiteY750" fmla="*/ 1436571 h 1823987"/>
                  <a:gd name="connsiteX751" fmla="*/ 69783 w 4242337"/>
                  <a:gd name="connsiteY751" fmla="*/ 1437774 h 1823987"/>
                  <a:gd name="connsiteX752" fmla="*/ 69783 w 4242337"/>
                  <a:gd name="connsiteY752" fmla="*/ 1437774 h 1823987"/>
                  <a:gd name="connsiteX753" fmla="*/ 68580 w 4242337"/>
                  <a:gd name="connsiteY753" fmla="*/ 1453415 h 1823987"/>
                  <a:gd name="connsiteX754" fmla="*/ 80612 w 4242337"/>
                  <a:gd name="connsiteY754" fmla="*/ 1454618 h 1823987"/>
                  <a:gd name="connsiteX755" fmla="*/ 81815 w 4242337"/>
                  <a:gd name="connsiteY755" fmla="*/ 1430555 h 1823987"/>
                  <a:gd name="connsiteX756" fmla="*/ 69783 w 4242337"/>
                  <a:gd name="connsiteY756" fmla="*/ 1430555 h 1823987"/>
                  <a:gd name="connsiteX757" fmla="*/ 69783 w 4242337"/>
                  <a:gd name="connsiteY757" fmla="*/ 1430555 h 1823987"/>
                  <a:gd name="connsiteX758" fmla="*/ 66174 w 4242337"/>
                  <a:gd name="connsiteY758" fmla="*/ 1478682 h 1823987"/>
                  <a:gd name="connsiteX759" fmla="*/ 66174 w 4242337"/>
                  <a:gd name="connsiteY759" fmla="*/ 1478682 h 1823987"/>
                  <a:gd name="connsiteX760" fmla="*/ 66174 w 4242337"/>
                  <a:gd name="connsiteY760" fmla="*/ 1478682 h 1823987"/>
                  <a:gd name="connsiteX761" fmla="*/ 64971 w 4242337"/>
                  <a:gd name="connsiteY761" fmla="*/ 1489510 h 1823987"/>
                  <a:gd name="connsiteX762" fmla="*/ 64971 w 4242337"/>
                  <a:gd name="connsiteY762" fmla="*/ 1489510 h 1823987"/>
                  <a:gd name="connsiteX763" fmla="*/ 64971 w 4242337"/>
                  <a:gd name="connsiteY763" fmla="*/ 1489510 h 1823987"/>
                  <a:gd name="connsiteX764" fmla="*/ 63767 w 4242337"/>
                  <a:gd name="connsiteY764" fmla="*/ 1502745 h 1823987"/>
                  <a:gd name="connsiteX765" fmla="*/ 75799 w 4242337"/>
                  <a:gd name="connsiteY765" fmla="*/ 1503948 h 1823987"/>
                  <a:gd name="connsiteX766" fmla="*/ 78205 w 4242337"/>
                  <a:gd name="connsiteY766" fmla="*/ 1479885 h 1823987"/>
                  <a:gd name="connsiteX767" fmla="*/ 66174 w 4242337"/>
                  <a:gd name="connsiteY767" fmla="*/ 1478682 h 1823987"/>
                  <a:gd name="connsiteX768" fmla="*/ 66174 w 4242337"/>
                  <a:gd name="connsiteY768" fmla="*/ 1478682 h 1823987"/>
                  <a:gd name="connsiteX769" fmla="*/ 61361 w 4242337"/>
                  <a:gd name="connsiteY769" fmla="*/ 1526808 h 1823987"/>
                  <a:gd name="connsiteX770" fmla="*/ 61361 w 4242337"/>
                  <a:gd name="connsiteY770" fmla="*/ 1529214 h 1823987"/>
                  <a:gd name="connsiteX771" fmla="*/ 60158 w 4242337"/>
                  <a:gd name="connsiteY771" fmla="*/ 1536433 h 1823987"/>
                  <a:gd name="connsiteX772" fmla="*/ 60158 w 4242337"/>
                  <a:gd name="connsiteY772" fmla="*/ 1536433 h 1823987"/>
                  <a:gd name="connsiteX773" fmla="*/ 60158 w 4242337"/>
                  <a:gd name="connsiteY773" fmla="*/ 1536433 h 1823987"/>
                  <a:gd name="connsiteX774" fmla="*/ 60158 w 4242337"/>
                  <a:gd name="connsiteY774" fmla="*/ 1536433 h 1823987"/>
                  <a:gd name="connsiteX775" fmla="*/ 60158 w 4242337"/>
                  <a:gd name="connsiteY775" fmla="*/ 1536433 h 1823987"/>
                  <a:gd name="connsiteX776" fmla="*/ 58955 w 4242337"/>
                  <a:gd name="connsiteY776" fmla="*/ 1550871 h 1823987"/>
                  <a:gd name="connsiteX777" fmla="*/ 70986 w 4242337"/>
                  <a:gd name="connsiteY777" fmla="*/ 1552074 h 1823987"/>
                  <a:gd name="connsiteX778" fmla="*/ 73393 w 4242337"/>
                  <a:gd name="connsiteY778" fmla="*/ 1528011 h 1823987"/>
                  <a:gd name="connsiteX779" fmla="*/ 61361 w 4242337"/>
                  <a:gd name="connsiteY779" fmla="*/ 1526808 h 1823987"/>
                  <a:gd name="connsiteX780" fmla="*/ 61361 w 4242337"/>
                  <a:gd name="connsiteY780" fmla="*/ 1526808 h 1823987"/>
                  <a:gd name="connsiteX781" fmla="*/ 57752 w 4242337"/>
                  <a:gd name="connsiteY781" fmla="*/ 1574934 h 1823987"/>
                  <a:gd name="connsiteX782" fmla="*/ 57752 w 4242337"/>
                  <a:gd name="connsiteY782" fmla="*/ 1579747 h 1823987"/>
                  <a:gd name="connsiteX783" fmla="*/ 57752 w 4242337"/>
                  <a:gd name="connsiteY783" fmla="*/ 1579747 h 1823987"/>
                  <a:gd name="connsiteX784" fmla="*/ 57752 w 4242337"/>
                  <a:gd name="connsiteY784" fmla="*/ 1579747 h 1823987"/>
                  <a:gd name="connsiteX785" fmla="*/ 57752 w 4242337"/>
                  <a:gd name="connsiteY785" fmla="*/ 1579747 h 1823987"/>
                  <a:gd name="connsiteX786" fmla="*/ 57752 w 4242337"/>
                  <a:gd name="connsiteY786" fmla="*/ 1579747 h 1823987"/>
                  <a:gd name="connsiteX787" fmla="*/ 55345 w 4242337"/>
                  <a:gd name="connsiteY787" fmla="*/ 1598997 h 1823987"/>
                  <a:gd name="connsiteX788" fmla="*/ 67377 w 4242337"/>
                  <a:gd name="connsiteY788" fmla="*/ 1600200 h 1823987"/>
                  <a:gd name="connsiteX789" fmla="*/ 69783 w 4242337"/>
                  <a:gd name="connsiteY789" fmla="*/ 1576137 h 1823987"/>
                  <a:gd name="connsiteX790" fmla="*/ 57752 w 4242337"/>
                  <a:gd name="connsiteY790" fmla="*/ 1574934 h 1823987"/>
                  <a:gd name="connsiteX791" fmla="*/ 57752 w 4242337"/>
                  <a:gd name="connsiteY791" fmla="*/ 1574934 h 1823987"/>
                  <a:gd name="connsiteX792" fmla="*/ 51736 w 4242337"/>
                  <a:gd name="connsiteY792" fmla="*/ 1621857 h 1823987"/>
                  <a:gd name="connsiteX793" fmla="*/ 51736 w 4242337"/>
                  <a:gd name="connsiteY793" fmla="*/ 1626670 h 1823987"/>
                  <a:gd name="connsiteX794" fmla="*/ 51736 w 4242337"/>
                  <a:gd name="connsiteY794" fmla="*/ 1626670 h 1823987"/>
                  <a:gd name="connsiteX795" fmla="*/ 51736 w 4242337"/>
                  <a:gd name="connsiteY795" fmla="*/ 1626670 h 1823987"/>
                  <a:gd name="connsiteX796" fmla="*/ 49330 w 4242337"/>
                  <a:gd name="connsiteY796" fmla="*/ 1644717 h 1823987"/>
                  <a:gd name="connsiteX797" fmla="*/ 49330 w 4242337"/>
                  <a:gd name="connsiteY797" fmla="*/ 1645921 h 1823987"/>
                  <a:gd name="connsiteX798" fmla="*/ 61361 w 4242337"/>
                  <a:gd name="connsiteY798" fmla="*/ 1647124 h 1823987"/>
                  <a:gd name="connsiteX799" fmla="*/ 64971 w 4242337"/>
                  <a:gd name="connsiteY799" fmla="*/ 1623061 h 1823987"/>
                  <a:gd name="connsiteX800" fmla="*/ 51736 w 4242337"/>
                  <a:gd name="connsiteY800" fmla="*/ 1621857 h 1823987"/>
                  <a:gd name="connsiteX801" fmla="*/ 51736 w 4242337"/>
                  <a:gd name="connsiteY801" fmla="*/ 1621857 h 1823987"/>
                  <a:gd name="connsiteX802" fmla="*/ 45720 w 4242337"/>
                  <a:gd name="connsiteY802" fmla="*/ 1669984 h 1823987"/>
                  <a:gd name="connsiteX803" fmla="*/ 44517 w 4242337"/>
                  <a:gd name="connsiteY803" fmla="*/ 1675999 h 1823987"/>
                  <a:gd name="connsiteX804" fmla="*/ 42111 w 4242337"/>
                  <a:gd name="connsiteY804" fmla="*/ 1689234 h 1823987"/>
                  <a:gd name="connsiteX805" fmla="*/ 42111 w 4242337"/>
                  <a:gd name="connsiteY805" fmla="*/ 1689234 h 1823987"/>
                  <a:gd name="connsiteX806" fmla="*/ 42111 w 4242337"/>
                  <a:gd name="connsiteY806" fmla="*/ 1689234 h 1823987"/>
                  <a:gd name="connsiteX807" fmla="*/ 40907 w 4242337"/>
                  <a:gd name="connsiteY807" fmla="*/ 1692844 h 1823987"/>
                  <a:gd name="connsiteX808" fmla="*/ 52939 w 4242337"/>
                  <a:gd name="connsiteY808" fmla="*/ 1695250 h 1823987"/>
                  <a:gd name="connsiteX809" fmla="*/ 56548 w 4242337"/>
                  <a:gd name="connsiteY809" fmla="*/ 1671187 h 1823987"/>
                  <a:gd name="connsiteX810" fmla="*/ 45720 w 4242337"/>
                  <a:gd name="connsiteY810" fmla="*/ 1669984 h 1823987"/>
                  <a:gd name="connsiteX811" fmla="*/ 45720 w 4242337"/>
                  <a:gd name="connsiteY811" fmla="*/ 1669984 h 1823987"/>
                  <a:gd name="connsiteX812" fmla="*/ 37298 w 4242337"/>
                  <a:gd name="connsiteY812" fmla="*/ 1718110 h 1823987"/>
                  <a:gd name="connsiteX813" fmla="*/ 33688 w 4242337"/>
                  <a:gd name="connsiteY813" fmla="*/ 1733751 h 1823987"/>
                  <a:gd name="connsiteX814" fmla="*/ 33688 w 4242337"/>
                  <a:gd name="connsiteY814" fmla="*/ 1733751 h 1823987"/>
                  <a:gd name="connsiteX815" fmla="*/ 33688 w 4242337"/>
                  <a:gd name="connsiteY815" fmla="*/ 1733751 h 1823987"/>
                  <a:gd name="connsiteX816" fmla="*/ 32485 w 4242337"/>
                  <a:gd name="connsiteY816" fmla="*/ 1740970 h 1823987"/>
                  <a:gd name="connsiteX817" fmla="*/ 44517 w 4242337"/>
                  <a:gd name="connsiteY817" fmla="*/ 1743376 h 1823987"/>
                  <a:gd name="connsiteX818" fmla="*/ 49330 w 4242337"/>
                  <a:gd name="connsiteY818" fmla="*/ 1719313 h 1823987"/>
                  <a:gd name="connsiteX819" fmla="*/ 37298 w 4242337"/>
                  <a:gd name="connsiteY819" fmla="*/ 1718110 h 1823987"/>
                  <a:gd name="connsiteX820" fmla="*/ 37298 w 4242337"/>
                  <a:gd name="connsiteY820" fmla="*/ 1718110 h 1823987"/>
                  <a:gd name="connsiteX821" fmla="*/ 26469 w 4242337"/>
                  <a:gd name="connsiteY821" fmla="*/ 1765033 h 1823987"/>
                  <a:gd name="connsiteX822" fmla="*/ 21657 w 4242337"/>
                  <a:gd name="connsiteY822" fmla="*/ 1781877 h 1823987"/>
                  <a:gd name="connsiteX823" fmla="*/ 21657 w 4242337"/>
                  <a:gd name="connsiteY823" fmla="*/ 1781877 h 1823987"/>
                  <a:gd name="connsiteX824" fmla="*/ 21657 w 4242337"/>
                  <a:gd name="connsiteY824" fmla="*/ 1781877 h 1823987"/>
                  <a:gd name="connsiteX825" fmla="*/ 21657 w 4242337"/>
                  <a:gd name="connsiteY825" fmla="*/ 1781877 h 1823987"/>
                  <a:gd name="connsiteX826" fmla="*/ 21657 w 4242337"/>
                  <a:gd name="connsiteY826" fmla="*/ 1781877 h 1823987"/>
                  <a:gd name="connsiteX827" fmla="*/ 21657 w 4242337"/>
                  <a:gd name="connsiteY827" fmla="*/ 1781877 h 1823987"/>
                  <a:gd name="connsiteX828" fmla="*/ 21657 w 4242337"/>
                  <a:gd name="connsiteY828" fmla="*/ 1781877 h 1823987"/>
                  <a:gd name="connsiteX829" fmla="*/ 21657 w 4242337"/>
                  <a:gd name="connsiteY829" fmla="*/ 1781877 h 1823987"/>
                  <a:gd name="connsiteX830" fmla="*/ 21657 w 4242337"/>
                  <a:gd name="connsiteY830" fmla="*/ 1781877 h 1823987"/>
                  <a:gd name="connsiteX831" fmla="*/ 19251 w 4242337"/>
                  <a:gd name="connsiteY831" fmla="*/ 1787893 h 1823987"/>
                  <a:gd name="connsiteX832" fmla="*/ 30079 w 4242337"/>
                  <a:gd name="connsiteY832" fmla="*/ 1791503 h 1823987"/>
                  <a:gd name="connsiteX833" fmla="*/ 37298 w 4242337"/>
                  <a:gd name="connsiteY833" fmla="*/ 1767440 h 1823987"/>
                  <a:gd name="connsiteX834" fmla="*/ 26469 w 4242337"/>
                  <a:gd name="connsiteY834" fmla="*/ 1765033 h 1823987"/>
                  <a:gd name="connsiteX835" fmla="*/ 26469 w 4242337"/>
                  <a:gd name="connsiteY835" fmla="*/ 1765033 h 1823987"/>
                  <a:gd name="connsiteX836" fmla="*/ 10828 w 4242337"/>
                  <a:gd name="connsiteY836" fmla="*/ 1809550 h 1823987"/>
                  <a:gd name="connsiteX837" fmla="*/ 8422 w 4242337"/>
                  <a:gd name="connsiteY837" fmla="*/ 1813160 h 1823987"/>
                  <a:gd name="connsiteX838" fmla="*/ 8422 w 4242337"/>
                  <a:gd name="connsiteY838" fmla="*/ 1813160 h 1823987"/>
                  <a:gd name="connsiteX839" fmla="*/ 8422 w 4242337"/>
                  <a:gd name="connsiteY839" fmla="*/ 1813160 h 1823987"/>
                  <a:gd name="connsiteX840" fmla="*/ 8422 w 4242337"/>
                  <a:gd name="connsiteY840" fmla="*/ 1813160 h 1823987"/>
                  <a:gd name="connsiteX841" fmla="*/ 8422 w 4242337"/>
                  <a:gd name="connsiteY841" fmla="*/ 1813160 h 1823987"/>
                  <a:gd name="connsiteX842" fmla="*/ 8422 w 4242337"/>
                  <a:gd name="connsiteY842" fmla="*/ 1813160 h 1823987"/>
                  <a:gd name="connsiteX843" fmla="*/ 8422 w 4242337"/>
                  <a:gd name="connsiteY843" fmla="*/ 1813160 h 1823987"/>
                  <a:gd name="connsiteX844" fmla="*/ 8422 w 4242337"/>
                  <a:gd name="connsiteY844" fmla="*/ 1813160 h 1823987"/>
                  <a:gd name="connsiteX845" fmla="*/ 8422 w 4242337"/>
                  <a:gd name="connsiteY845" fmla="*/ 1813160 h 1823987"/>
                  <a:gd name="connsiteX846" fmla="*/ 8422 w 4242337"/>
                  <a:gd name="connsiteY846" fmla="*/ 1813160 h 1823987"/>
                  <a:gd name="connsiteX847" fmla="*/ 8422 w 4242337"/>
                  <a:gd name="connsiteY847" fmla="*/ 1813160 h 1823987"/>
                  <a:gd name="connsiteX848" fmla="*/ 8422 w 4242337"/>
                  <a:gd name="connsiteY848" fmla="*/ 1813160 h 1823987"/>
                  <a:gd name="connsiteX849" fmla="*/ 8422 w 4242337"/>
                  <a:gd name="connsiteY849" fmla="*/ 1813160 h 1823987"/>
                  <a:gd name="connsiteX850" fmla="*/ 8422 w 4242337"/>
                  <a:gd name="connsiteY850" fmla="*/ 1813160 h 1823987"/>
                  <a:gd name="connsiteX851" fmla="*/ 8422 w 4242337"/>
                  <a:gd name="connsiteY851" fmla="*/ 1813160 h 1823987"/>
                  <a:gd name="connsiteX852" fmla="*/ 8422 w 4242337"/>
                  <a:gd name="connsiteY852" fmla="*/ 1813160 h 1823987"/>
                  <a:gd name="connsiteX853" fmla="*/ 8422 w 4242337"/>
                  <a:gd name="connsiteY853" fmla="*/ 1813160 h 1823987"/>
                  <a:gd name="connsiteX854" fmla="*/ 8422 w 4242337"/>
                  <a:gd name="connsiteY854" fmla="*/ 1813160 h 1823987"/>
                  <a:gd name="connsiteX855" fmla="*/ 8422 w 4242337"/>
                  <a:gd name="connsiteY855" fmla="*/ 1813160 h 1823987"/>
                  <a:gd name="connsiteX856" fmla="*/ 8422 w 4242337"/>
                  <a:gd name="connsiteY856" fmla="*/ 1813160 h 1823987"/>
                  <a:gd name="connsiteX857" fmla="*/ 8422 w 4242337"/>
                  <a:gd name="connsiteY857" fmla="*/ 1813160 h 1823987"/>
                  <a:gd name="connsiteX858" fmla="*/ 8422 w 4242337"/>
                  <a:gd name="connsiteY858" fmla="*/ 1813160 h 1823987"/>
                  <a:gd name="connsiteX859" fmla="*/ 8422 w 4242337"/>
                  <a:gd name="connsiteY859" fmla="*/ 1813160 h 1823987"/>
                  <a:gd name="connsiteX860" fmla="*/ 8422 w 4242337"/>
                  <a:gd name="connsiteY860" fmla="*/ 1813160 h 1823987"/>
                  <a:gd name="connsiteX861" fmla="*/ 8422 w 4242337"/>
                  <a:gd name="connsiteY861" fmla="*/ 1813160 h 1823987"/>
                  <a:gd name="connsiteX862" fmla="*/ 8422 w 4242337"/>
                  <a:gd name="connsiteY862" fmla="*/ 1813160 h 1823987"/>
                  <a:gd name="connsiteX863" fmla="*/ 8422 w 4242337"/>
                  <a:gd name="connsiteY863" fmla="*/ 1813160 h 1823987"/>
                  <a:gd name="connsiteX864" fmla="*/ 8422 w 4242337"/>
                  <a:gd name="connsiteY864" fmla="*/ 1813160 h 1823987"/>
                  <a:gd name="connsiteX865" fmla="*/ 8422 w 4242337"/>
                  <a:gd name="connsiteY865" fmla="*/ 1813160 h 1823987"/>
                  <a:gd name="connsiteX866" fmla="*/ 8422 w 4242337"/>
                  <a:gd name="connsiteY866" fmla="*/ 1813160 h 1823987"/>
                  <a:gd name="connsiteX867" fmla="*/ 8422 w 4242337"/>
                  <a:gd name="connsiteY867" fmla="*/ 1813160 h 1823987"/>
                  <a:gd name="connsiteX868" fmla="*/ 8422 w 4242337"/>
                  <a:gd name="connsiteY868" fmla="*/ 1813160 h 1823987"/>
                  <a:gd name="connsiteX869" fmla="*/ 8422 w 4242337"/>
                  <a:gd name="connsiteY869" fmla="*/ 1813160 h 1823987"/>
                  <a:gd name="connsiteX870" fmla="*/ 0 w 4242337"/>
                  <a:gd name="connsiteY870" fmla="*/ 1823988 h 1823987"/>
                  <a:gd name="connsiteX871" fmla="*/ 0 w 4242337"/>
                  <a:gd name="connsiteY871" fmla="*/ 1823988 h 1823987"/>
                  <a:gd name="connsiteX872" fmla="*/ 0 w 4242337"/>
                  <a:gd name="connsiteY872" fmla="*/ 1823988 h 1823987"/>
                  <a:gd name="connsiteX873" fmla="*/ 0 w 4242337"/>
                  <a:gd name="connsiteY873" fmla="*/ 1823988 h 1823987"/>
                  <a:gd name="connsiteX874" fmla="*/ 0 w 4242337"/>
                  <a:gd name="connsiteY874" fmla="*/ 1823988 h 1823987"/>
                  <a:gd name="connsiteX875" fmla="*/ 0 w 4242337"/>
                  <a:gd name="connsiteY875" fmla="*/ 1823988 h 1823987"/>
                  <a:gd name="connsiteX876" fmla="*/ 0 w 4242337"/>
                  <a:gd name="connsiteY876" fmla="*/ 1823988 h 1823987"/>
                  <a:gd name="connsiteX877" fmla="*/ 0 w 4242337"/>
                  <a:gd name="connsiteY877" fmla="*/ 1823988 h 1823987"/>
                  <a:gd name="connsiteX878" fmla="*/ 0 w 4242337"/>
                  <a:gd name="connsiteY878" fmla="*/ 1823988 h 1823987"/>
                  <a:gd name="connsiteX879" fmla="*/ 15641 w 4242337"/>
                  <a:gd name="connsiteY879" fmla="*/ 1823988 h 1823987"/>
                  <a:gd name="connsiteX880" fmla="*/ 21657 w 4242337"/>
                  <a:gd name="connsiteY880" fmla="*/ 1814363 h 1823987"/>
                  <a:gd name="connsiteX881" fmla="*/ 10828 w 4242337"/>
                  <a:gd name="connsiteY881" fmla="*/ 1809550 h 1823987"/>
                  <a:gd name="connsiteX882" fmla="*/ 10828 w 4242337"/>
                  <a:gd name="connsiteY882" fmla="*/ 1809550 h 1823987"/>
                  <a:gd name="connsiteX883" fmla="*/ 52939 w 4242337"/>
                  <a:gd name="connsiteY883" fmla="*/ 1811956 h 1823987"/>
                  <a:gd name="connsiteX884" fmla="*/ 28876 w 4242337"/>
                  <a:gd name="connsiteY884" fmla="*/ 1811956 h 1823987"/>
                  <a:gd name="connsiteX885" fmla="*/ 28876 w 4242337"/>
                  <a:gd name="connsiteY885" fmla="*/ 1823988 h 1823987"/>
                  <a:gd name="connsiteX886" fmla="*/ 52939 w 4242337"/>
                  <a:gd name="connsiteY886" fmla="*/ 1823988 h 1823987"/>
                  <a:gd name="connsiteX887" fmla="*/ 52939 w 4242337"/>
                  <a:gd name="connsiteY887" fmla="*/ 1811956 h 1823987"/>
                  <a:gd name="connsiteX888" fmla="*/ 52939 w 4242337"/>
                  <a:gd name="connsiteY888" fmla="*/ 1811956 h 1823987"/>
                  <a:gd name="connsiteX889" fmla="*/ 101065 w 4242337"/>
                  <a:gd name="connsiteY889" fmla="*/ 1811956 h 1823987"/>
                  <a:gd name="connsiteX890" fmla="*/ 77002 w 4242337"/>
                  <a:gd name="connsiteY890" fmla="*/ 1811956 h 1823987"/>
                  <a:gd name="connsiteX891" fmla="*/ 77002 w 4242337"/>
                  <a:gd name="connsiteY891" fmla="*/ 1823988 h 1823987"/>
                  <a:gd name="connsiteX892" fmla="*/ 101065 w 4242337"/>
                  <a:gd name="connsiteY892" fmla="*/ 1823988 h 1823987"/>
                  <a:gd name="connsiteX893" fmla="*/ 101065 w 4242337"/>
                  <a:gd name="connsiteY893" fmla="*/ 1811956 h 1823987"/>
                  <a:gd name="connsiteX894" fmla="*/ 101065 w 4242337"/>
                  <a:gd name="connsiteY894" fmla="*/ 1811956 h 1823987"/>
                  <a:gd name="connsiteX895" fmla="*/ 149192 w 4242337"/>
                  <a:gd name="connsiteY895" fmla="*/ 1810753 h 1823987"/>
                  <a:gd name="connsiteX896" fmla="*/ 125128 w 4242337"/>
                  <a:gd name="connsiteY896" fmla="*/ 1810753 h 1823987"/>
                  <a:gd name="connsiteX897" fmla="*/ 125128 w 4242337"/>
                  <a:gd name="connsiteY897" fmla="*/ 1822785 h 1823987"/>
                  <a:gd name="connsiteX898" fmla="*/ 149192 w 4242337"/>
                  <a:gd name="connsiteY898" fmla="*/ 1822785 h 1823987"/>
                  <a:gd name="connsiteX899" fmla="*/ 149192 w 4242337"/>
                  <a:gd name="connsiteY899" fmla="*/ 1810753 h 1823987"/>
                  <a:gd name="connsiteX900" fmla="*/ 149192 w 4242337"/>
                  <a:gd name="connsiteY900" fmla="*/ 1810753 h 1823987"/>
                  <a:gd name="connsiteX901" fmla="*/ 197318 w 4242337"/>
                  <a:gd name="connsiteY901" fmla="*/ 1809550 h 1823987"/>
                  <a:gd name="connsiteX902" fmla="*/ 173255 w 4242337"/>
                  <a:gd name="connsiteY902" fmla="*/ 1809550 h 1823987"/>
                  <a:gd name="connsiteX903" fmla="*/ 173255 w 4242337"/>
                  <a:gd name="connsiteY903" fmla="*/ 1821582 h 1823987"/>
                  <a:gd name="connsiteX904" fmla="*/ 197318 w 4242337"/>
                  <a:gd name="connsiteY904" fmla="*/ 1821582 h 1823987"/>
                  <a:gd name="connsiteX905" fmla="*/ 197318 w 4242337"/>
                  <a:gd name="connsiteY905" fmla="*/ 1809550 h 1823987"/>
                  <a:gd name="connsiteX906" fmla="*/ 197318 w 4242337"/>
                  <a:gd name="connsiteY906" fmla="*/ 1809550 h 1823987"/>
                  <a:gd name="connsiteX907" fmla="*/ 245444 w 4242337"/>
                  <a:gd name="connsiteY907" fmla="*/ 1809550 h 1823987"/>
                  <a:gd name="connsiteX908" fmla="*/ 221381 w 4242337"/>
                  <a:gd name="connsiteY908" fmla="*/ 1809550 h 1823987"/>
                  <a:gd name="connsiteX909" fmla="*/ 221381 w 4242337"/>
                  <a:gd name="connsiteY909" fmla="*/ 1821582 h 1823987"/>
                  <a:gd name="connsiteX910" fmla="*/ 245444 w 4242337"/>
                  <a:gd name="connsiteY910" fmla="*/ 1821582 h 1823987"/>
                  <a:gd name="connsiteX911" fmla="*/ 245444 w 4242337"/>
                  <a:gd name="connsiteY911" fmla="*/ 1809550 h 1823987"/>
                  <a:gd name="connsiteX912" fmla="*/ 245444 w 4242337"/>
                  <a:gd name="connsiteY912" fmla="*/ 1809550 h 1823987"/>
                  <a:gd name="connsiteX913" fmla="*/ 293571 w 4242337"/>
                  <a:gd name="connsiteY913" fmla="*/ 1808347 h 1823987"/>
                  <a:gd name="connsiteX914" fmla="*/ 269508 w 4242337"/>
                  <a:gd name="connsiteY914" fmla="*/ 1808347 h 1823987"/>
                  <a:gd name="connsiteX915" fmla="*/ 269508 w 4242337"/>
                  <a:gd name="connsiteY915" fmla="*/ 1820378 h 1823987"/>
                  <a:gd name="connsiteX916" fmla="*/ 293571 w 4242337"/>
                  <a:gd name="connsiteY916" fmla="*/ 1820378 h 1823987"/>
                  <a:gd name="connsiteX917" fmla="*/ 293571 w 4242337"/>
                  <a:gd name="connsiteY917" fmla="*/ 1808347 h 1823987"/>
                  <a:gd name="connsiteX918" fmla="*/ 293571 w 4242337"/>
                  <a:gd name="connsiteY918" fmla="*/ 1808347 h 1823987"/>
                  <a:gd name="connsiteX919" fmla="*/ 341697 w 4242337"/>
                  <a:gd name="connsiteY919" fmla="*/ 1807144 h 1823987"/>
                  <a:gd name="connsiteX920" fmla="*/ 317634 w 4242337"/>
                  <a:gd name="connsiteY920" fmla="*/ 1807144 h 1823987"/>
                  <a:gd name="connsiteX921" fmla="*/ 317634 w 4242337"/>
                  <a:gd name="connsiteY921" fmla="*/ 1819175 h 1823987"/>
                  <a:gd name="connsiteX922" fmla="*/ 341697 w 4242337"/>
                  <a:gd name="connsiteY922" fmla="*/ 1819175 h 1823987"/>
                  <a:gd name="connsiteX923" fmla="*/ 341697 w 4242337"/>
                  <a:gd name="connsiteY923" fmla="*/ 1807144 h 1823987"/>
                  <a:gd name="connsiteX924" fmla="*/ 341697 w 4242337"/>
                  <a:gd name="connsiteY924" fmla="*/ 1807144 h 1823987"/>
                  <a:gd name="connsiteX925" fmla="*/ 389823 w 4242337"/>
                  <a:gd name="connsiteY925" fmla="*/ 1807144 h 1823987"/>
                  <a:gd name="connsiteX926" fmla="*/ 365760 w 4242337"/>
                  <a:gd name="connsiteY926" fmla="*/ 1807144 h 1823987"/>
                  <a:gd name="connsiteX927" fmla="*/ 365760 w 4242337"/>
                  <a:gd name="connsiteY927" fmla="*/ 1819175 h 1823987"/>
                  <a:gd name="connsiteX928" fmla="*/ 365760 w 4242337"/>
                  <a:gd name="connsiteY928" fmla="*/ 1819175 h 1823987"/>
                  <a:gd name="connsiteX929" fmla="*/ 365760 w 4242337"/>
                  <a:gd name="connsiteY929" fmla="*/ 1819175 h 1823987"/>
                  <a:gd name="connsiteX930" fmla="*/ 365760 w 4242337"/>
                  <a:gd name="connsiteY930" fmla="*/ 1819175 h 1823987"/>
                  <a:gd name="connsiteX931" fmla="*/ 365760 w 4242337"/>
                  <a:gd name="connsiteY931" fmla="*/ 1819175 h 1823987"/>
                  <a:gd name="connsiteX932" fmla="*/ 365760 w 4242337"/>
                  <a:gd name="connsiteY932" fmla="*/ 1819175 h 1823987"/>
                  <a:gd name="connsiteX933" fmla="*/ 365760 w 4242337"/>
                  <a:gd name="connsiteY933" fmla="*/ 1819175 h 1823987"/>
                  <a:gd name="connsiteX934" fmla="*/ 365760 w 4242337"/>
                  <a:gd name="connsiteY934" fmla="*/ 1819175 h 1823987"/>
                  <a:gd name="connsiteX935" fmla="*/ 365760 w 4242337"/>
                  <a:gd name="connsiteY935" fmla="*/ 1819175 h 1823987"/>
                  <a:gd name="connsiteX936" fmla="*/ 365760 w 4242337"/>
                  <a:gd name="connsiteY936" fmla="*/ 1819175 h 1823987"/>
                  <a:gd name="connsiteX937" fmla="*/ 365760 w 4242337"/>
                  <a:gd name="connsiteY937" fmla="*/ 1819175 h 1823987"/>
                  <a:gd name="connsiteX938" fmla="*/ 365760 w 4242337"/>
                  <a:gd name="connsiteY938" fmla="*/ 1819175 h 1823987"/>
                  <a:gd name="connsiteX939" fmla="*/ 365760 w 4242337"/>
                  <a:gd name="connsiteY939" fmla="*/ 1819175 h 1823987"/>
                  <a:gd name="connsiteX940" fmla="*/ 365760 w 4242337"/>
                  <a:gd name="connsiteY940" fmla="*/ 1819175 h 1823987"/>
                  <a:gd name="connsiteX941" fmla="*/ 365760 w 4242337"/>
                  <a:gd name="connsiteY941" fmla="*/ 1819175 h 1823987"/>
                  <a:gd name="connsiteX942" fmla="*/ 365760 w 4242337"/>
                  <a:gd name="connsiteY942" fmla="*/ 1819175 h 1823987"/>
                  <a:gd name="connsiteX943" fmla="*/ 365760 w 4242337"/>
                  <a:gd name="connsiteY943" fmla="*/ 1819175 h 1823987"/>
                  <a:gd name="connsiteX944" fmla="*/ 365760 w 4242337"/>
                  <a:gd name="connsiteY944" fmla="*/ 1819175 h 1823987"/>
                  <a:gd name="connsiteX945" fmla="*/ 365760 w 4242337"/>
                  <a:gd name="connsiteY945" fmla="*/ 1819175 h 1823987"/>
                  <a:gd name="connsiteX946" fmla="*/ 365760 w 4242337"/>
                  <a:gd name="connsiteY946" fmla="*/ 1819175 h 1823987"/>
                  <a:gd name="connsiteX947" fmla="*/ 365760 w 4242337"/>
                  <a:gd name="connsiteY947" fmla="*/ 1819175 h 1823987"/>
                  <a:gd name="connsiteX948" fmla="*/ 365760 w 4242337"/>
                  <a:gd name="connsiteY948" fmla="*/ 1819175 h 1823987"/>
                  <a:gd name="connsiteX949" fmla="*/ 365760 w 4242337"/>
                  <a:gd name="connsiteY949" fmla="*/ 1819175 h 1823987"/>
                  <a:gd name="connsiteX950" fmla="*/ 365760 w 4242337"/>
                  <a:gd name="connsiteY950" fmla="*/ 1819175 h 1823987"/>
                  <a:gd name="connsiteX951" fmla="*/ 365760 w 4242337"/>
                  <a:gd name="connsiteY951" fmla="*/ 1819175 h 1823987"/>
                  <a:gd name="connsiteX952" fmla="*/ 365760 w 4242337"/>
                  <a:gd name="connsiteY952" fmla="*/ 1819175 h 1823987"/>
                  <a:gd name="connsiteX953" fmla="*/ 365760 w 4242337"/>
                  <a:gd name="connsiteY953" fmla="*/ 1819175 h 1823987"/>
                  <a:gd name="connsiteX954" fmla="*/ 365760 w 4242337"/>
                  <a:gd name="connsiteY954" fmla="*/ 1819175 h 1823987"/>
                  <a:gd name="connsiteX955" fmla="*/ 365760 w 4242337"/>
                  <a:gd name="connsiteY955" fmla="*/ 1819175 h 1823987"/>
                  <a:gd name="connsiteX956" fmla="*/ 365760 w 4242337"/>
                  <a:gd name="connsiteY956" fmla="*/ 1819175 h 1823987"/>
                  <a:gd name="connsiteX957" fmla="*/ 365760 w 4242337"/>
                  <a:gd name="connsiteY957" fmla="*/ 1819175 h 1823987"/>
                  <a:gd name="connsiteX958" fmla="*/ 365760 w 4242337"/>
                  <a:gd name="connsiteY958" fmla="*/ 1819175 h 1823987"/>
                  <a:gd name="connsiteX959" fmla="*/ 365760 w 4242337"/>
                  <a:gd name="connsiteY959" fmla="*/ 1819175 h 1823987"/>
                  <a:gd name="connsiteX960" fmla="*/ 365760 w 4242337"/>
                  <a:gd name="connsiteY960" fmla="*/ 1819175 h 1823987"/>
                  <a:gd name="connsiteX961" fmla="*/ 365760 w 4242337"/>
                  <a:gd name="connsiteY961" fmla="*/ 1819175 h 1823987"/>
                  <a:gd name="connsiteX962" fmla="*/ 365760 w 4242337"/>
                  <a:gd name="connsiteY962" fmla="*/ 1819175 h 1823987"/>
                  <a:gd name="connsiteX963" fmla="*/ 365760 w 4242337"/>
                  <a:gd name="connsiteY963" fmla="*/ 1819175 h 1823987"/>
                  <a:gd name="connsiteX964" fmla="*/ 365760 w 4242337"/>
                  <a:gd name="connsiteY964" fmla="*/ 1819175 h 1823987"/>
                  <a:gd name="connsiteX965" fmla="*/ 365760 w 4242337"/>
                  <a:gd name="connsiteY965" fmla="*/ 1819175 h 1823987"/>
                  <a:gd name="connsiteX966" fmla="*/ 365760 w 4242337"/>
                  <a:gd name="connsiteY966" fmla="*/ 1819175 h 1823987"/>
                  <a:gd name="connsiteX967" fmla="*/ 388620 w 4242337"/>
                  <a:gd name="connsiteY967" fmla="*/ 1819175 h 1823987"/>
                  <a:gd name="connsiteX968" fmla="*/ 389823 w 4242337"/>
                  <a:gd name="connsiteY968" fmla="*/ 1807144 h 1823987"/>
                  <a:gd name="connsiteX969" fmla="*/ 389823 w 4242337"/>
                  <a:gd name="connsiteY969" fmla="*/ 1807144 h 1823987"/>
                  <a:gd name="connsiteX970" fmla="*/ 437950 w 4242337"/>
                  <a:gd name="connsiteY970" fmla="*/ 1805941 h 1823987"/>
                  <a:gd name="connsiteX971" fmla="*/ 413887 w 4242337"/>
                  <a:gd name="connsiteY971" fmla="*/ 1805941 h 1823987"/>
                  <a:gd name="connsiteX972" fmla="*/ 413887 w 4242337"/>
                  <a:gd name="connsiteY972" fmla="*/ 1817972 h 1823987"/>
                  <a:gd name="connsiteX973" fmla="*/ 429528 w 4242337"/>
                  <a:gd name="connsiteY973" fmla="*/ 1817972 h 1823987"/>
                  <a:gd name="connsiteX974" fmla="*/ 437950 w 4242337"/>
                  <a:gd name="connsiteY974" fmla="*/ 1817972 h 1823987"/>
                  <a:gd name="connsiteX975" fmla="*/ 437950 w 4242337"/>
                  <a:gd name="connsiteY975" fmla="*/ 1805941 h 1823987"/>
                  <a:gd name="connsiteX976" fmla="*/ 437950 w 4242337"/>
                  <a:gd name="connsiteY976" fmla="*/ 1805941 h 1823987"/>
                  <a:gd name="connsiteX977" fmla="*/ 486076 w 4242337"/>
                  <a:gd name="connsiteY977" fmla="*/ 1804737 h 1823987"/>
                  <a:gd name="connsiteX978" fmla="*/ 462013 w 4242337"/>
                  <a:gd name="connsiteY978" fmla="*/ 1804737 h 1823987"/>
                  <a:gd name="connsiteX979" fmla="*/ 462013 w 4242337"/>
                  <a:gd name="connsiteY979" fmla="*/ 1816769 h 1823987"/>
                  <a:gd name="connsiteX980" fmla="*/ 465622 w 4242337"/>
                  <a:gd name="connsiteY980" fmla="*/ 1816769 h 1823987"/>
                  <a:gd name="connsiteX981" fmla="*/ 465622 w 4242337"/>
                  <a:gd name="connsiteY981" fmla="*/ 1816769 h 1823987"/>
                  <a:gd name="connsiteX982" fmla="*/ 465622 w 4242337"/>
                  <a:gd name="connsiteY982" fmla="*/ 1816769 h 1823987"/>
                  <a:gd name="connsiteX983" fmla="*/ 465622 w 4242337"/>
                  <a:gd name="connsiteY983" fmla="*/ 1816769 h 1823987"/>
                  <a:gd name="connsiteX984" fmla="*/ 465622 w 4242337"/>
                  <a:gd name="connsiteY984" fmla="*/ 1816769 h 1823987"/>
                  <a:gd name="connsiteX985" fmla="*/ 465622 w 4242337"/>
                  <a:gd name="connsiteY985" fmla="*/ 1816769 h 1823987"/>
                  <a:gd name="connsiteX986" fmla="*/ 465622 w 4242337"/>
                  <a:gd name="connsiteY986" fmla="*/ 1816769 h 1823987"/>
                  <a:gd name="connsiteX987" fmla="*/ 465622 w 4242337"/>
                  <a:gd name="connsiteY987" fmla="*/ 1816769 h 1823987"/>
                  <a:gd name="connsiteX988" fmla="*/ 465622 w 4242337"/>
                  <a:gd name="connsiteY988" fmla="*/ 1816769 h 1823987"/>
                  <a:gd name="connsiteX989" fmla="*/ 484873 w 4242337"/>
                  <a:gd name="connsiteY989" fmla="*/ 1816769 h 1823987"/>
                  <a:gd name="connsiteX990" fmla="*/ 486076 w 4242337"/>
                  <a:gd name="connsiteY990" fmla="*/ 1804737 h 1823987"/>
                  <a:gd name="connsiteX991" fmla="*/ 486076 w 4242337"/>
                  <a:gd name="connsiteY991" fmla="*/ 1804737 h 1823987"/>
                  <a:gd name="connsiteX992" fmla="*/ 534202 w 4242337"/>
                  <a:gd name="connsiteY992" fmla="*/ 1804737 h 1823987"/>
                  <a:gd name="connsiteX993" fmla="*/ 510139 w 4242337"/>
                  <a:gd name="connsiteY993" fmla="*/ 1804737 h 1823987"/>
                  <a:gd name="connsiteX994" fmla="*/ 510139 w 4242337"/>
                  <a:gd name="connsiteY994" fmla="*/ 1816769 h 1823987"/>
                  <a:gd name="connsiteX995" fmla="*/ 523374 w 4242337"/>
                  <a:gd name="connsiteY995" fmla="*/ 1816769 h 1823987"/>
                  <a:gd name="connsiteX996" fmla="*/ 523374 w 4242337"/>
                  <a:gd name="connsiteY996" fmla="*/ 1816769 h 1823987"/>
                  <a:gd name="connsiteX997" fmla="*/ 523374 w 4242337"/>
                  <a:gd name="connsiteY997" fmla="*/ 1816769 h 1823987"/>
                  <a:gd name="connsiteX998" fmla="*/ 534202 w 4242337"/>
                  <a:gd name="connsiteY998" fmla="*/ 1816769 h 1823987"/>
                  <a:gd name="connsiteX999" fmla="*/ 534202 w 4242337"/>
                  <a:gd name="connsiteY999" fmla="*/ 1804737 h 1823987"/>
                  <a:gd name="connsiteX1000" fmla="*/ 534202 w 4242337"/>
                  <a:gd name="connsiteY1000" fmla="*/ 1804737 h 1823987"/>
                  <a:gd name="connsiteX1001" fmla="*/ 582329 w 4242337"/>
                  <a:gd name="connsiteY1001" fmla="*/ 1803534 h 1823987"/>
                  <a:gd name="connsiteX1002" fmla="*/ 558266 w 4242337"/>
                  <a:gd name="connsiteY1002" fmla="*/ 1803534 h 1823987"/>
                  <a:gd name="connsiteX1003" fmla="*/ 558266 w 4242337"/>
                  <a:gd name="connsiteY1003" fmla="*/ 1815566 h 1823987"/>
                  <a:gd name="connsiteX1004" fmla="*/ 566688 w 4242337"/>
                  <a:gd name="connsiteY1004" fmla="*/ 1815566 h 1823987"/>
                  <a:gd name="connsiteX1005" fmla="*/ 566688 w 4242337"/>
                  <a:gd name="connsiteY1005" fmla="*/ 1815566 h 1823987"/>
                  <a:gd name="connsiteX1006" fmla="*/ 566688 w 4242337"/>
                  <a:gd name="connsiteY1006" fmla="*/ 1815566 h 1823987"/>
                  <a:gd name="connsiteX1007" fmla="*/ 566688 w 4242337"/>
                  <a:gd name="connsiteY1007" fmla="*/ 1815566 h 1823987"/>
                  <a:gd name="connsiteX1008" fmla="*/ 566688 w 4242337"/>
                  <a:gd name="connsiteY1008" fmla="*/ 1815566 h 1823987"/>
                  <a:gd name="connsiteX1009" fmla="*/ 566688 w 4242337"/>
                  <a:gd name="connsiteY1009" fmla="*/ 1815566 h 1823987"/>
                  <a:gd name="connsiteX1010" fmla="*/ 566688 w 4242337"/>
                  <a:gd name="connsiteY1010" fmla="*/ 1815566 h 1823987"/>
                  <a:gd name="connsiteX1011" fmla="*/ 566688 w 4242337"/>
                  <a:gd name="connsiteY1011" fmla="*/ 1815566 h 1823987"/>
                  <a:gd name="connsiteX1012" fmla="*/ 566688 w 4242337"/>
                  <a:gd name="connsiteY1012" fmla="*/ 1815566 h 1823987"/>
                  <a:gd name="connsiteX1013" fmla="*/ 566688 w 4242337"/>
                  <a:gd name="connsiteY1013" fmla="*/ 1815566 h 1823987"/>
                  <a:gd name="connsiteX1014" fmla="*/ 566688 w 4242337"/>
                  <a:gd name="connsiteY1014" fmla="*/ 1815566 h 1823987"/>
                  <a:gd name="connsiteX1015" fmla="*/ 566688 w 4242337"/>
                  <a:gd name="connsiteY1015" fmla="*/ 1815566 h 1823987"/>
                  <a:gd name="connsiteX1016" fmla="*/ 566688 w 4242337"/>
                  <a:gd name="connsiteY1016" fmla="*/ 1815566 h 1823987"/>
                  <a:gd name="connsiteX1017" fmla="*/ 566688 w 4242337"/>
                  <a:gd name="connsiteY1017" fmla="*/ 1815566 h 1823987"/>
                  <a:gd name="connsiteX1018" fmla="*/ 566688 w 4242337"/>
                  <a:gd name="connsiteY1018" fmla="*/ 1815566 h 1823987"/>
                  <a:gd name="connsiteX1019" fmla="*/ 581126 w 4242337"/>
                  <a:gd name="connsiteY1019" fmla="*/ 1815566 h 1823987"/>
                  <a:gd name="connsiteX1020" fmla="*/ 582329 w 4242337"/>
                  <a:gd name="connsiteY1020" fmla="*/ 1803534 h 1823987"/>
                  <a:gd name="connsiteX1021" fmla="*/ 582329 w 4242337"/>
                  <a:gd name="connsiteY1021" fmla="*/ 1803534 h 1823987"/>
                  <a:gd name="connsiteX1022" fmla="*/ 630455 w 4242337"/>
                  <a:gd name="connsiteY1022" fmla="*/ 1802331 h 1823987"/>
                  <a:gd name="connsiteX1023" fmla="*/ 606392 w 4242337"/>
                  <a:gd name="connsiteY1023" fmla="*/ 1802331 h 1823987"/>
                  <a:gd name="connsiteX1024" fmla="*/ 606392 w 4242337"/>
                  <a:gd name="connsiteY1024" fmla="*/ 1814363 h 1823987"/>
                  <a:gd name="connsiteX1025" fmla="*/ 618424 w 4242337"/>
                  <a:gd name="connsiteY1025" fmla="*/ 1814363 h 1823987"/>
                  <a:gd name="connsiteX1026" fmla="*/ 630455 w 4242337"/>
                  <a:gd name="connsiteY1026" fmla="*/ 1814363 h 1823987"/>
                  <a:gd name="connsiteX1027" fmla="*/ 630455 w 4242337"/>
                  <a:gd name="connsiteY1027" fmla="*/ 1802331 h 1823987"/>
                  <a:gd name="connsiteX1028" fmla="*/ 630455 w 4242337"/>
                  <a:gd name="connsiteY1028" fmla="*/ 1802331 h 1823987"/>
                  <a:gd name="connsiteX1029" fmla="*/ 678582 w 4242337"/>
                  <a:gd name="connsiteY1029" fmla="*/ 1802331 h 1823987"/>
                  <a:gd name="connsiteX1030" fmla="*/ 654518 w 4242337"/>
                  <a:gd name="connsiteY1030" fmla="*/ 1802331 h 1823987"/>
                  <a:gd name="connsiteX1031" fmla="*/ 654518 w 4242337"/>
                  <a:gd name="connsiteY1031" fmla="*/ 1814363 h 1823987"/>
                  <a:gd name="connsiteX1032" fmla="*/ 667753 w 4242337"/>
                  <a:gd name="connsiteY1032" fmla="*/ 1814363 h 1823987"/>
                  <a:gd name="connsiteX1033" fmla="*/ 667753 w 4242337"/>
                  <a:gd name="connsiteY1033" fmla="*/ 1814363 h 1823987"/>
                  <a:gd name="connsiteX1034" fmla="*/ 667753 w 4242337"/>
                  <a:gd name="connsiteY1034" fmla="*/ 1814363 h 1823987"/>
                  <a:gd name="connsiteX1035" fmla="*/ 678582 w 4242337"/>
                  <a:gd name="connsiteY1035" fmla="*/ 1814363 h 1823987"/>
                  <a:gd name="connsiteX1036" fmla="*/ 678582 w 4242337"/>
                  <a:gd name="connsiteY1036" fmla="*/ 1802331 h 1823987"/>
                  <a:gd name="connsiteX1037" fmla="*/ 678582 w 4242337"/>
                  <a:gd name="connsiteY1037" fmla="*/ 1802331 h 1823987"/>
                  <a:gd name="connsiteX1038" fmla="*/ 726708 w 4242337"/>
                  <a:gd name="connsiteY1038" fmla="*/ 1801128 h 1823987"/>
                  <a:gd name="connsiteX1039" fmla="*/ 702645 w 4242337"/>
                  <a:gd name="connsiteY1039" fmla="*/ 1801128 h 1823987"/>
                  <a:gd name="connsiteX1040" fmla="*/ 702645 w 4242337"/>
                  <a:gd name="connsiteY1040" fmla="*/ 1813160 h 1823987"/>
                  <a:gd name="connsiteX1041" fmla="*/ 713473 w 4242337"/>
                  <a:gd name="connsiteY1041" fmla="*/ 1813160 h 1823987"/>
                  <a:gd name="connsiteX1042" fmla="*/ 713473 w 4242337"/>
                  <a:gd name="connsiteY1042" fmla="*/ 1813160 h 1823987"/>
                  <a:gd name="connsiteX1043" fmla="*/ 713473 w 4242337"/>
                  <a:gd name="connsiteY1043" fmla="*/ 1813160 h 1823987"/>
                  <a:gd name="connsiteX1044" fmla="*/ 726708 w 4242337"/>
                  <a:gd name="connsiteY1044" fmla="*/ 1813160 h 1823987"/>
                  <a:gd name="connsiteX1045" fmla="*/ 726708 w 4242337"/>
                  <a:gd name="connsiteY1045" fmla="*/ 1801128 h 1823987"/>
                  <a:gd name="connsiteX1046" fmla="*/ 726708 w 4242337"/>
                  <a:gd name="connsiteY1046" fmla="*/ 1801128 h 1823987"/>
                  <a:gd name="connsiteX1047" fmla="*/ 774834 w 4242337"/>
                  <a:gd name="connsiteY1047" fmla="*/ 1799925 h 1823987"/>
                  <a:gd name="connsiteX1048" fmla="*/ 750771 w 4242337"/>
                  <a:gd name="connsiteY1048" fmla="*/ 1799925 h 1823987"/>
                  <a:gd name="connsiteX1049" fmla="*/ 750771 w 4242337"/>
                  <a:gd name="connsiteY1049" fmla="*/ 1811956 h 1823987"/>
                  <a:gd name="connsiteX1050" fmla="*/ 768818 w 4242337"/>
                  <a:gd name="connsiteY1050" fmla="*/ 1811956 h 1823987"/>
                  <a:gd name="connsiteX1051" fmla="*/ 768818 w 4242337"/>
                  <a:gd name="connsiteY1051" fmla="*/ 1811956 h 1823987"/>
                  <a:gd name="connsiteX1052" fmla="*/ 768818 w 4242337"/>
                  <a:gd name="connsiteY1052" fmla="*/ 1811956 h 1823987"/>
                  <a:gd name="connsiteX1053" fmla="*/ 768818 w 4242337"/>
                  <a:gd name="connsiteY1053" fmla="*/ 1811956 h 1823987"/>
                  <a:gd name="connsiteX1054" fmla="*/ 768818 w 4242337"/>
                  <a:gd name="connsiteY1054" fmla="*/ 1811956 h 1823987"/>
                  <a:gd name="connsiteX1055" fmla="*/ 768818 w 4242337"/>
                  <a:gd name="connsiteY1055" fmla="*/ 1811956 h 1823987"/>
                  <a:gd name="connsiteX1056" fmla="*/ 768818 w 4242337"/>
                  <a:gd name="connsiteY1056" fmla="*/ 1811956 h 1823987"/>
                  <a:gd name="connsiteX1057" fmla="*/ 768818 w 4242337"/>
                  <a:gd name="connsiteY1057" fmla="*/ 1811956 h 1823987"/>
                  <a:gd name="connsiteX1058" fmla="*/ 768818 w 4242337"/>
                  <a:gd name="connsiteY1058" fmla="*/ 1811956 h 1823987"/>
                  <a:gd name="connsiteX1059" fmla="*/ 768818 w 4242337"/>
                  <a:gd name="connsiteY1059" fmla="*/ 1811956 h 1823987"/>
                  <a:gd name="connsiteX1060" fmla="*/ 768818 w 4242337"/>
                  <a:gd name="connsiteY1060" fmla="*/ 1811956 h 1823987"/>
                  <a:gd name="connsiteX1061" fmla="*/ 774834 w 4242337"/>
                  <a:gd name="connsiteY1061" fmla="*/ 1811956 h 1823987"/>
                  <a:gd name="connsiteX1062" fmla="*/ 774834 w 4242337"/>
                  <a:gd name="connsiteY1062" fmla="*/ 1799925 h 1823987"/>
                  <a:gd name="connsiteX1063" fmla="*/ 774834 w 4242337"/>
                  <a:gd name="connsiteY1063" fmla="*/ 1799925 h 1823987"/>
                  <a:gd name="connsiteX1064" fmla="*/ 822961 w 4242337"/>
                  <a:gd name="connsiteY1064" fmla="*/ 1799925 h 1823987"/>
                  <a:gd name="connsiteX1065" fmla="*/ 798897 w 4242337"/>
                  <a:gd name="connsiteY1065" fmla="*/ 1799925 h 1823987"/>
                  <a:gd name="connsiteX1066" fmla="*/ 798897 w 4242337"/>
                  <a:gd name="connsiteY1066" fmla="*/ 1811956 h 1823987"/>
                  <a:gd name="connsiteX1067" fmla="*/ 808523 w 4242337"/>
                  <a:gd name="connsiteY1067" fmla="*/ 1811956 h 1823987"/>
                  <a:gd name="connsiteX1068" fmla="*/ 822961 w 4242337"/>
                  <a:gd name="connsiteY1068" fmla="*/ 1811956 h 1823987"/>
                  <a:gd name="connsiteX1069" fmla="*/ 822961 w 4242337"/>
                  <a:gd name="connsiteY1069" fmla="*/ 1799925 h 1823987"/>
                  <a:gd name="connsiteX1070" fmla="*/ 822961 w 4242337"/>
                  <a:gd name="connsiteY1070" fmla="*/ 1799925 h 1823987"/>
                  <a:gd name="connsiteX1071" fmla="*/ 871087 w 4242337"/>
                  <a:gd name="connsiteY1071" fmla="*/ 1798722 h 1823987"/>
                  <a:gd name="connsiteX1072" fmla="*/ 847024 w 4242337"/>
                  <a:gd name="connsiteY1072" fmla="*/ 1798722 h 1823987"/>
                  <a:gd name="connsiteX1073" fmla="*/ 847024 w 4242337"/>
                  <a:gd name="connsiteY1073" fmla="*/ 1810753 h 1823987"/>
                  <a:gd name="connsiteX1074" fmla="*/ 869884 w 4242337"/>
                  <a:gd name="connsiteY1074" fmla="*/ 1810753 h 1823987"/>
                  <a:gd name="connsiteX1075" fmla="*/ 869884 w 4242337"/>
                  <a:gd name="connsiteY1075" fmla="*/ 1810753 h 1823987"/>
                  <a:gd name="connsiteX1076" fmla="*/ 869884 w 4242337"/>
                  <a:gd name="connsiteY1076" fmla="*/ 1810753 h 1823987"/>
                  <a:gd name="connsiteX1077" fmla="*/ 869884 w 4242337"/>
                  <a:gd name="connsiteY1077" fmla="*/ 1810753 h 1823987"/>
                  <a:gd name="connsiteX1078" fmla="*/ 869884 w 4242337"/>
                  <a:gd name="connsiteY1078" fmla="*/ 1810753 h 1823987"/>
                  <a:gd name="connsiteX1079" fmla="*/ 869884 w 4242337"/>
                  <a:gd name="connsiteY1079" fmla="*/ 1810753 h 1823987"/>
                  <a:gd name="connsiteX1080" fmla="*/ 869884 w 4242337"/>
                  <a:gd name="connsiteY1080" fmla="*/ 1810753 h 1823987"/>
                  <a:gd name="connsiteX1081" fmla="*/ 869884 w 4242337"/>
                  <a:gd name="connsiteY1081" fmla="*/ 1810753 h 1823987"/>
                  <a:gd name="connsiteX1082" fmla="*/ 869884 w 4242337"/>
                  <a:gd name="connsiteY1082" fmla="*/ 1810753 h 1823987"/>
                  <a:gd name="connsiteX1083" fmla="*/ 869884 w 4242337"/>
                  <a:gd name="connsiteY1083" fmla="*/ 1810753 h 1823987"/>
                  <a:gd name="connsiteX1084" fmla="*/ 869884 w 4242337"/>
                  <a:gd name="connsiteY1084" fmla="*/ 1810753 h 1823987"/>
                  <a:gd name="connsiteX1085" fmla="*/ 869884 w 4242337"/>
                  <a:gd name="connsiteY1085" fmla="*/ 1810753 h 1823987"/>
                  <a:gd name="connsiteX1086" fmla="*/ 869884 w 4242337"/>
                  <a:gd name="connsiteY1086" fmla="*/ 1810753 h 1823987"/>
                  <a:gd name="connsiteX1087" fmla="*/ 869884 w 4242337"/>
                  <a:gd name="connsiteY1087" fmla="*/ 1810753 h 1823987"/>
                  <a:gd name="connsiteX1088" fmla="*/ 869884 w 4242337"/>
                  <a:gd name="connsiteY1088" fmla="*/ 1810753 h 1823987"/>
                  <a:gd name="connsiteX1089" fmla="*/ 869884 w 4242337"/>
                  <a:gd name="connsiteY1089" fmla="*/ 1810753 h 1823987"/>
                  <a:gd name="connsiteX1090" fmla="*/ 871087 w 4242337"/>
                  <a:gd name="connsiteY1090" fmla="*/ 1798722 h 1823987"/>
                  <a:gd name="connsiteX1091" fmla="*/ 871087 w 4242337"/>
                  <a:gd name="connsiteY1091" fmla="*/ 1798722 h 1823987"/>
                  <a:gd name="connsiteX1092" fmla="*/ 919213 w 4242337"/>
                  <a:gd name="connsiteY1092" fmla="*/ 1797519 h 1823987"/>
                  <a:gd name="connsiteX1093" fmla="*/ 895150 w 4242337"/>
                  <a:gd name="connsiteY1093" fmla="*/ 1797519 h 1823987"/>
                  <a:gd name="connsiteX1094" fmla="*/ 895150 w 4242337"/>
                  <a:gd name="connsiteY1094" fmla="*/ 1809550 h 1823987"/>
                  <a:gd name="connsiteX1095" fmla="*/ 919213 w 4242337"/>
                  <a:gd name="connsiteY1095" fmla="*/ 1809550 h 1823987"/>
                  <a:gd name="connsiteX1096" fmla="*/ 919213 w 4242337"/>
                  <a:gd name="connsiteY1096" fmla="*/ 1797519 h 1823987"/>
                  <a:gd name="connsiteX1097" fmla="*/ 919213 w 4242337"/>
                  <a:gd name="connsiteY1097" fmla="*/ 1797519 h 1823987"/>
                  <a:gd name="connsiteX1098" fmla="*/ 967340 w 4242337"/>
                  <a:gd name="connsiteY1098" fmla="*/ 1797519 h 1823987"/>
                  <a:gd name="connsiteX1099" fmla="*/ 943276 w 4242337"/>
                  <a:gd name="connsiteY1099" fmla="*/ 1797519 h 1823987"/>
                  <a:gd name="connsiteX1100" fmla="*/ 943276 w 4242337"/>
                  <a:gd name="connsiteY1100" fmla="*/ 1809550 h 1823987"/>
                  <a:gd name="connsiteX1101" fmla="*/ 967340 w 4242337"/>
                  <a:gd name="connsiteY1101" fmla="*/ 1809550 h 1823987"/>
                  <a:gd name="connsiteX1102" fmla="*/ 967340 w 4242337"/>
                  <a:gd name="connsiteY1102" fmla="*/ 1797519 h 1823987"/>
                  <a:gd name="connsiteX1103" fmla="*/ 967340 w 4242337"/>
                  <a:gd name="connsiteY1103" fmla="*/ 1797519 h 1823987"/>
                  <a:gd name="connsiteX1104" fmla="*/ 1015466 w 4242337"/>
                  <a:gd name="connsiteY1104" fmla="*/ 1796315 h 1823987"/>
                  <a:gd name="connsiteX1105" fmla="*/ 991403 w 4242337"/>
                  <a:gd name="connsiteY1105" fmla="*/ 1796315 h 1823987"/>
                  <a:gd name="connsiteX1106" fmla="*/ 991403 w 4242337"/>
                  <a:gd name="connsiteY1106" fmla="*/ 1808347 h 1823987"/>
                  <a:gd name="connsiteX1107" fmla="*/ 1015466 w 4242337"/>
                  <a:gd name="connsiteY1107" fmla="*/ 1808347 h 1823987"/>
                  <a:gd name="connsiteX1108" fmla="*/ 1015466 w 4242337"/>
                  <a:gd name="connsiteY1108" fmla="*/ 1796315 h 1823987"/>
                  <a:gd name="connsiteX1109" fmla="*/ 1015466 w 4242337"/>
                  <a:gd name="connsiteY1109" fmla="*/ 1796315 h 1823987"/>
                  <a:gd name="connsiteX1110" fmla="*/ 1063592 w 4242337"/>
                  <a:gd name="connsiteY1110" fmla="*/ 1795112 h 1823987"/>
                  <a:gd name="connsiteX1111" fmla="*/ 1039529 w 4242337"/>
                  <a:gd name="connsiteY1111" fmla="*/ 1795112 h 1823987"/>
                  <a:gd name="connsiteX1112" fmla="*/ 1039529 w 4242337"/>
                  <a:gd name="connsiteY1112" fmla="*/ 1807144 h 1823987"/>
                  <a:gd name="connsiteX1113" fmla="*/ 1063592 w 4242337"/>
                  <a:gd name="connsiteY1113" fmla="*/ 1807144 h 1823987"/>
                  <a:gd name="connsiteX1114" fmla="*/ 1063592 w 4242337"/>
                  <a:gd name="connsiteY1114" fmla="*/ 1795112 h 1823987"/>
                  <a:gd name="connsiteX1115" fmla="*/ 1063592 w 4242337"/>
                  <a:gd name="connsiteY1115" fmla="*/ 1795112 h 1823987"/>
                  <a:gd name="connsiteX1116" fmla="*/ 1111719 w 4242337"/>
                  <a:gd name="connsiteY1116" fmla="*/ 1795112 h 1823987"/>
                  <a:gd name="connsiteX1117" fmla="*/ 1087655 w 4242337"/>
                  <a:gd name="connsiteY1117" fmla="*/ 1795112 h 1823987"/>
                  <a:gd name="connsiteX1118" fmla="*/ 1087655 w 4242337"/>
                  <a:gd name="connsiteY1118" fmla="*/ 1807144 h 1823987"/>
                  <a:gd name="connsiteX1119" fmla="*/ 1111719 w 4242337"/>
                  <a:gd name="connsiteY1119" fmla="*/ 1807144 h 1823987"/>
                  <a:gd name="connsiteX1120" fmla="*/ 1111719 w 4242337"/>
                  <a:gd name="connsiteY1120" fmla="*/ 1795112 h 1823987"/>
                  <a:gd name="connsiteX1121" fmla="*/ 1111719 w 4242337"/>
                  <a:gd name="connsiteY1121" fmla="*/ 1795112 h 1823987"/>
                  <a:gd name="connsiteX1122" fmla="*/ 1159845 w 4242337"/>
                  <a:gd name="connsiteY1122" fmla="*/ 1793909 h 1823987"/>
                  <a:gd name="connsiteX1123" fmla="*/ 1135782 w 4242337"/>
                  <a:gd name="connsiteY1123" fmla="*/ 1793909 h 1823987"/>
                  <a:gd name="connsiteX1124" fmla="*/ 1135782 w 4242337"/>
                  <a:gd name="connsiteY1124" fmla="*/ 1805941 h 1823987"/>
                  <a:gd name="connsiteX1125" fmla="*/ 1159845 w 4242337"/>
                  <a:gd name="connsiteY1125" fmla="*/ 1805941 h 1823987"/>
                  <a:gd name="connsiteX1126" fmla="*/ 1159845 w 4242337"/>
                  <a:gd name="connsiteY1126" fmla="*/ 1793909 h 1823987"/>
                  <a:gd name="connsiteX1127" fmla="*/ 1159845 w 4242337"/>
                  <a:gd name="connsiteY1127" fmla="*/ 1793909 h 1823987"/>
                  <a:gd name="connsiteX1128" fmla="*/ 1207971 w 4242337"/>
                  <a:gd name="connsiteY1128" fmla="*/ 1792706 h 1823987"/>
                  <a:gd name="connsiteX1129" fmla="*/ 1183908 w 4242337"/>
                  <a:gd name="connsiteY1129" fmla="*/ 1792706 h 1823987"/>
                  <a:gd name="connsiteX1130" fmla="*/ 1183908 w 4242337"/>
                  <a:gd name="connsiteY1130" fmla="*/ 1804737 h 1823987"/>
                  <a:gd name="connsiteX1131" fmla="*/ 1207971 w 4242337"/>
                  <a:gd name="connsiteY1131" fmla="*/ 1804737 h 1823987"/>
                  <a:gd name="connsiteX1132" fmla="*/ 1207971 w 4242337"/>
                  <a:gd name="connsiteY1132" fmla="*/ 1792706 h 1823987"/>
                  <a:gd name="connsiteX1133" fmla="*/ 1207971 w 4242337"/>
                  <a:gd name="connsiteY1133" fmla="*/ 1792706 h 1823987"/>
                  <a:gd name="connsiteX1134" fmla="*/ 1256098 w 4242337"/>
                  <a:gd name="connsiteY1134" fmla="*/ 1792706 h 1823987"/>
                  <a:gd name="connsiteX1135" fmla="*/ 1232035 w 4242337"/>
                  <a:gd name="connsiteY1135" fmla="*/ 1792706 h 1823987"/>
                  <a:gd name="connsiteX1136" fmla="*/ 1232035 w 4242337"/>
                  <a:gd name="connsiteY1136" fmla="*/ 1804737 h 1823987"/>
                  <a:gd name="connsiteX1137" fmla="*/ 1256098 w 4242337"/>
                  <a:gd name="connsiteY1137" fmla="*/ 1804737 h 1823987"/>
                  <a:gd name="connsiteX1138" fmla="*/ 1256098 w 4242337"/>
                  <a:gd name="connsiteY1138" fmla="*/ 1792706 h 1823987"/>
                  <a:gd name="connsiteX1139" fmla="*/ 1256098 w 4242337"/>
                  <a:gd name="connsiteY1139" fmla="*/ 1792706 h 1823987"/>
                  <a:gd name="connsiteX1140" fmla="*/ 1304224 w 4242337"/>
                  <a:gd name="connsiteY1140" fmla="*/ 1791503 h 1823987"/>
                  <a:gd name="connsiteX1141" fmla="*/ 1280161 w 4242337"/>
                  <a:gd name="connsiteY1141" fmla="*/ 1791503 h 1823987"/>
                  <a:gd name="connsiteX1142" fmla="*/ 1280161 w 4242337"/>
                  <a:gd name="connsiteY1142" fmla="*/ 1803534 h 1823987"/>
                  <a:gd name="connsiteX1143" fmla="*/ 1304224 w 4242337"/>
                  <a:gd name="connsiteY1143" fmla="*/ 1803534 h 1823987"/>
                  <a:gd name="connsiteX1144" fmla="*/ 1304224 w 4242337"/>
                  <a:gd name="connsiteY1144" fmla="*/ 1791503 h 1823987"/>
                  <a:gd name="connsiteX1145" fmla="*/ 1304224 w 4242337"/>
                  <a:gd name="connsiteY1145" fmla="*/ 1791503 h 1823987"/>
                  <a:gd name="connsiteX1146" fmla="*/ 1352350 w 4242337"/>
                  <a:gd name="connsiteY1146" fmla="*/ 1790299 h 1823987"/>
                  <a:gd name="connsiteX1147" fmla="*/ 1328287 w 4242337"/>
                  <a:gd name="connsiteY1147" fmla="*/ 1790299 h 1823987"/>
                  <a:gd name="connsiteX1148" fmla="*/ 1328287 w 4242337"/>
                  <a:gd name="connsiteY1148" fmla="*/ 1802331 h 1823987"/>
                  <a:gd name="connsiteX1149" fmla="*/ 1352350 w 4242337"/>
                  <a:gd name="connsiteY1149" fmla="*/ 1802331 h 1823987"/>
                  <a:gd name="connsiteX1150" fmla="*/ 1352350 w 4242337"/>
                  <a:gd name="connsiteY1150" fmla="*/ 1790299 h 1823987"/>
                  <a:gd name="connsiteX1151" fmla="*/ 1352350 w 4242337"/>
                  <a:gd name="connsiteY1151" fmla="*/ 1790299 h 1823987"/>
                  <a:gd name="connsiteX1152" fmla="*/ 1400477 w 4242337"/>
                  <a:gd name="connsiteY1152" fmla="*/ 1790299 h 1823987"/>
                  <a:gd name="connsiteX1153" fmla="*/ 1376414 w 4242337"/>
                  <a:gd name="connsiteY1153" fmla="*/ 1790299 h 1823987"/>
                  <a:gd name="connsiteX1154" fmla="*/ 1376414 w 4242337"/>
                  <a:gd name="connsiteY1154" fmla="*/ 1802331 h 1823987"/>
                  <a:gd name="connsiteX1155" fmla="*/ 1400477 w 4242337"/>
                  <a:gd name="connsiteY1155" fmla="*/ 1802331 h 1823987"/>
                  <a:gd name="connsiteX1156" fmla="*/ 1400477 w 4242337"/>
                  <a:gd name="connsiteY1156" fmla="*/ 1790299 h 1823987"/>
                  <a:gd name="connsiteX1157" fmla="*/ 1400477 w 4242337"/>
                  <a:gd name="connsiteY1157" fmla="*/ 1790299 h 1823987"/>
                  <a:gd name="connsiteX1158" fmla="*/ 1448603 w 4242337"/>
                  <a:gd name="connsiteY1158" fmla="*/ 1789096 h 1823987"/>
                  <a:gd name="connsiteX1159" fmla="*/ 1424540 w 4242337"/>
                  <a:gd name="connsiteY1159" fmla="*/ 1789096 h 1823987"/>
                  <a:gd name="connsiteX1160" fmla="*/ 1424540 w 4242337"/>
                  <a:gd name="connsiteY1160" fmla="*/ 1801128 h 1823987"/>
                  <a:gd name="connsiteX1161" fmla="*/ 1440181 w 4242337"/>
                  <a:gd name="connsiteY1161" fmla="*/ 1801128 h 1823987"/>
                  <a:gd name="connsiteX1162" fmla="*/ 1448603 w 4242337"/>
                  <a:gd name="connsiteY1162" fmla="*/ 1801128 h 1823987"/>
                  <a:gd name="connsiteX1163" fmla="*/ 1448603 w 4242337"/>
                  <a:gd name="connsiteY1163" fmla="*/ 1789096 h 1823987"/>
                  <a:gd name="connsiteX1164" fmla="*/ 1448603 w 4242337"/>
                  <a:gd name="connsiteY1164" fmla="*/ 1789096 h 1823987"/>
                  <a:gd name="connsiteX1165" fmla="*/ 1496729 w 4242337"/>
                  <a:gd name="connsiteY1165" fmla="*/ 1787893 h 1823987"/>
                  <a:gd name="connsiteX1166" fmla="*/ 1472666 w 4242337"/>
                  <a:gd name="connsiteY1166" fmla="*/ 1787893 h 1823987"/>
                  <a:gd name="connsiteX1167" fmla="*/ 1472666 w 4242337"/>
                  <a:gd name="connsiteY1167" fmla="*/ 1799925 h 1823987"/>
                  <a:gd name="connsiteX1168" fmla="*/ 1475073 w 4242337"/>
                  <a:gd name="connsiteY1168" fmla="*/ 1799925 h 1823987"/>
                  <a:gd name="connsiteX1169" fmla="*/ 1475073 w 4242337"/>
                  <a:gd name="connsiteY1169" fmla="*/ 1799925 h 1823987"/>
                  <a:gd name="connsiteX1170" fmla="*/ 1475073 w 4242337"/>
                  <a:gd name="connsiteY1170" fmla="*/ 1799925 h 1823987"/>
                  <a:gd name="connsiteX1171" fmla="*/ 1475073 w 4242337"/>
                  <a:gd name="connsiteY1171" fmla="*/ 1799925 h 1823987"/>
                  <a:gd name="connsiteX1172" fmla="*/ 1475073 w 4242337"/>
                  <a:gd name="connsiteY1172" fmla="*/ 1799925 h 1823987"/>
                  <a:gd name="connsiteX1173" fmla="*/ 1475073 w 4242337"/>
                  <a:gd name="connsiteY1173" fmla="*/ 1799925 h 1823987"/>
                  <a:gd name="connsiteX1174" fmla="*/ 1475073 w 4242337"/>
                  <a:gd name="connsiteY1174" fmla="*/ 1799925 h 1823987"/>
                  <a:gd name="connsiteX1175" fmla="*/ 1475073 w 4242337"/>
                  <a:gd name="connsiteY1175" fmla="*/ 1799925 h 1823987"/>
                  <a:gd name="connsiteX1176" fmla="*/ 1475073 w 4242337"/>
                  <a:gd name="connsiteY1176" fmla="*/ 1799925 h 1823987"/>
                  <a:gd name="connsiteX1177" fmla="*/ 1475073 w 4242337"/>
                  <a:gd name="connsiteY1177" fmla="*/ 1799925 h 1823987"/>
                  <a:gd name="connsiteX1178" fmla="*/ 1475073 w 4242337"/>
                  <a:gd name="connsiteY1178" fmla="*/ 1799925 h 1823987"/>
                  <a:gd name="connsiteX1179" fmla="*/ 1475073 w 4242337"/>
                  <a:gd name="connsiteY1179" fmla="*/ 1799925 h 1823987"/>
                  <a:gd name="connsiteX1180" fmla="*/ 1475073 w 4242337"/>
                  <a:gd name="connsiteY1180" fmla="*/ 1799925 h 1823987"/>
                  <a:gd name="connsiteX1181" fmla="*/ 1475073 w 4242337"/>
                  <a:gd name="connsiteY1181" fmla="*/ 1799925 h 1823987"/>
                  <a:gd name="connsiteX1182" fmla="*/ 1475073 w 4242337"/>
                  <a:gd name="connsiteY1182" fmla="*/ 1799925 h 1823987"/>
                  <a:gd name="connsiteX1183" fmla="*/ 1475073 w 4242337"/>
                  <a:gd name="connsiteY1183" fmla="*/ 1799925 h 1823987"/>
                  <a:gd name="connsiteX1184" fmla="*/ 1475073 w 4242337"/>
                  <a:gd name="connsiteY1184" fmla="*/ 1799925 h 1823987"/>
                  <a:gd name="connsiteX1185" fmla="*/ 1475073 w 4242337"/>
                  <a:gd name="connsiteY1185" fmla="*/ 1799925 h 1823987"/>
                  <a:gd name="connsiteX1186" fmla="*/ 1475073 w 4242337"/>
                  <a:gd name="connsiteY1186" fmla="*/ 1799925 h 1823987"/>
                  <a:gd name="connsiteX1187" fmla="*/ 1475073 w 4242337"/>
                  <a:gd name="connsiteY1187" fmla="*/ 1799925 h 1823987"/>
                  <a:gd name="connsiteX1188" fmla="*/ 1475073 w 4242337"/>
                  <a:gd name="connsiteY1188" fmla="*/ 1799925 h 1823987"/>
                  <a:gd name="connsiteX1189" fmla="*/ 1475073 w 4242337"/>
                  <a:gd name="connsiteY1189" fmla="*/ 1799925 h 1823987"/>
                  <a:gd name="connsiteX1190" fmla="*/ 1475073 w 4242337"/>
                  <a:gd name="connsiteY1190" fmla="*/ 1799925 h 1823987"/>
                  <a:gd name="connsiteX1191" fmla="*/ 1475073 w 4242337"/>
                  <a:gd name="connsiteY1191" fmla="*/ 1799925 h 1823987"/>
                  <a:gd name="connsiteX1192" fmla="*/ 1475073 w 4242337"/>
                  <a:gd name="connsiteY1192" fmla="*/ 1799925 h 1823987"/>
                  <a:gd name="connsiteX1193" fmla="*/ 1475073 w 4242337"/>
                  <a:gd name="connsiteY1193" fmla="*/ 1799925 h 1823987"/>
                  <a:gd name="connsiteX1194" fmla="*/ 1475073 w 4242337"/>
                  <a:gd name="connsiteY1194" fmla="*/ 1799925 h 1823987"/>
                  <a:gd name="connsiteX1195" fmla="*/ 1496729 w 4242337"/>
                  <a:gd name="connsiteY1195" fmla="*/ 1799925 h 1823987"/>
                  <a:gd name="connsiteX1196" fmla="*/ 1496729 w 4242337"/>
                  <a:gd name="connsiteY1196" fmla="*/ 1787893 h 1823987"/>
                  <a:gd name="connsiteX1197" fmla="*/ 1496729 w 4242337"/>
                  <a:gd name="connsiteY1197" fmla="*/ 1787893 h 1823987"/>
                  <a:gd name="connsiteX1198" fmla="*/ 1544856 w 4242337"/>
                  <a:gd name="connsiteY1198" fmla="*/ 1787893 h 1823987"/>
                  <a:gd name="connsiteX1199" fmla="*/ 1520793 w 4242337"/>
                  <a:gd name="connsiteY1199" fmla="*/ 1787893 h 1823987"/>
                  <a:gd name="connsiteX1200" fmla="*/ 1520793 w 4242337"/>
                  <a:gd name="connsiteY1200" fmla="*/ 1799925 h 1823987"/>
                  <a:gd name="connsiteX1201" fmla="*/ 1535230 w 4242337"/>
                  <a:gd name="connsiteY1201" fmla="*/ 1799925 h 1823987"/>
                  <a:gd name="connsiteX1202" fmla="*/ 1535230 w 4242337"/>
                  <a:gd name="connsiteY1202" fmla="*/ 1799925 h 1823987"/>
                  <a:gd name="connsiteX1203" fmla="*/ 1535230 w 4242337"/>
                  <a:gd name="connsiteY1203" fmla="*/ 1799925 h 1823987"/>
                  <a:gd name="connsiteX1204" fmla="*/ 1543653 w 4242337"/>
                  <a:gd name="connsiteY1204" fmla="*/ 1799925 h 1823987"/>
                  <a:gd name="connsiteX1205" fmla="*/ 1544856 w 4242337"/>
                  <a:gd name="connsiteY1205" fmla="*/ 1787893 h 1823987"/>
                  <a:gd name="connsiteX1206" fmla="*/ 1544856 w 4242337"/>
                  <a:gd name="connsiteY1206" fmla="*/ 1787893 h 1823987"/>
                  <a:gd name="connsiteX1207" fmla="*/ 1592982 w 4242337"/>
                  <a:gd name="connsiteY1207" fmla="*/ 1786690 h 1823987"/>
                  <a:gd name="connsiteX1208" fmla="*/ 1568919 w 4242337"/>
                  <a:gd name="connsiteY1208" fmla="*/ 1786690 h 1823987"/>
                  <a:gd name="connsiteX1209" fmla="*/ 1568919 w 4242337"/>
                  <a:gd name="connsiteY1209" fmla="*/ 1798722 h 1823987"/>
                  <a:gd name="connsiteX1210" fmla="*/ 1573732 w 4242337"/>
                  <a:gd name="connsiteY1210" fmla="*/ 1798722 h 1823987"/>
                  <a:gd name="connsiteX1211" fmla="*/ 1573732 w 4242337"/>
                  <a:gd name="connsiteY1211" fmla="*/ 1798722 h 1823987"/>
                  <a:gd name="connsiteX1212" fmla="*/ 1573732 w 4242337"/>
                  <a:gd name="connsiteY1212" fmla="*/ 1798722 h 1823987"/>
                  <a:gd name="connsiteX1213" fmla="*/ 1573732 w 4242337"/>
                  <a:gd name="connsiteY1213" fmla="*/ 1798722 h 1823987"/>
                  <a:gd name="connsiteX1214" fmla="*/ 1573732 w 4242337"/>
                  <a:gd name="connsiteY1214" fmla="*/ 1798722 h 1823987"/>
                  <a:gd name="connsiteX1215" fmla="*/ 1573732 w 4242337"/>
                  <a:gd name="connsiteY1215" fmla="*/ 1798722 h 1823987"/>
                  <a:gd name="connsiteX1216" fmla="*/ 1573732 w 4242337"/>
                  <a:gd name="connsiteY1216" fmla="*/ 1798722 h 1823987"/>
                  <a:gd name="connsiteX1217" fmla="*/ 1573732 w 4242337"/>
                  <a:gd name="connsiteY1217" fmla="*/ 1798722 h 1823987"/>
                  <a:gd name="connsiteX1218" fmla="*/ 1573732 w 4242337"/>
                  <a:gd name="connsiteY1218" fmla="*/ 1798722 h 1823987"/>
                  <a:gd name="connsiteX1219" fmla="*/ 1573732 w 4242337"/>
                  <a:gd name="connsiteY1219" fmla="*/ 1798722 h 1823987"/>
                  <a:gd name="connsiteX1220" fmla="*/ 1573732 w 4242337"/>
                  <a:gd name="connsiteY1220" fmla="*/ 1798722 h 1823987"/>
                  <a:gd name="connsiteX1221" fmla="*/ 1573732 w 4242337"/>
                  <a:gd name="connsiteY1221" fmla="*/ 1798722 h 1823987"/>
                  <a:gd name="connsiteX1222" fmla="*/ 1573732 w 4242337"/>
                  <a:gd name="connsiteY1222" fmla="*/ 1798722 h 1823987"/>
                  <a:gd name="connsiteX1223" fmla="*/ 1591779 w 4242337"/>
                  <a:gd name="connsiteY1223" fmla="*/ 1798722 h 1823987"/>
                  <a:gd name="connsiteX1224" fmla="*/ 1592982 w 4242337"/>
                  <a:gd name="connsiteY1224" fmla="*/ 1786690 h 1823987"/>
                  <a:gd name="connsiteX1225" fmla="*/ 1592982 w 4242337"/>
                  <a:gd name="connsiteY1225" fmla="*/ 1786690 h 1823987"/>
                  <a:gd name="connsiteX1226" fmla="*/ 1641108 w 4242337"/>
                  <a:gd name="connsiteY1226" fmla="*/ 1785487 h 1823987"/>
                  <a:gd name="connsiteX1227" fmla="*/ 1617045 w 4242337"/>
                  <a:gd name="connsiteY1227" fmla="*/ 1785487 h 1823987"/>
                  <a:gd name="connsiteX1228" fmla="*/ 1617045 w 4242337"/>
                  <a:gd name="connsiteY1228" fmla="*/ 1797519 h 1823987"/>
                  <a:gd name="connsiteX1229" fmla="*/ 1630280 w 4242337"/>
                  <a:gd name="connsiteY1229" fmla="*/ 1797519 h 1823987"/>
                  <a:gd name="connsiteX1230" fmla="*/ 1641108 w 4242337"/>
                  <a:gd name="connsiteY1230" fmla="*/ 1797519 h 1823987"/>
                  <a:gd name="connsiteX1231" fmla="*/ 1641108 w 4242337"/>
                  <a:gd name="connsiteY1231" fmla="*/ 1785487 h 1823987"/>
                  <a:gd name="connsiteX1232" fmla="*/ 1641108 w 4242337"/>
                  <a:gd name="connsiteY1232" fmla="*/ 1785487 h 1823987"/>
                  <a:gd name="connsiteX1233" fmla="*/ 1689235 w 4242337"/>
                  <a:gd name="connsiteY1233" fmla="*/ 1785487 h 1823987"/>
                  <a:gd name="connsiteX1234" fmla="*/ 1665172 w 4242337"/>
                  <a:gd name="connsiteY1234" fmla="*/ 1785487 h 1823987"/>
                  <a:gd name="connsiteX1235" fmla="*/ 1665172 w 4242337"/>
                  <a:gd name="connsiteY1235" fmla="*/ 1797519 h 1823987"/>
                  <a:gd name="connsiteX1236" fmla="*/ 1676000 w 4242337"/>
                  <a:gd name="connsiteY1236" fmla="*/ 1797519 h 1823987"/>
                  <a:gd name="connsiteX1237" fmla="*/ 1676000 w 4242337"/>
                  <a:gd name="connsiteY1237" fmla="*/ 1797519 h 1823987"/>
                  <a:gd name="connsiteX1238" fmla="*/ 1676000 w 4242337"/>
                  <a:gd name="connsiteY1238" fmla="*/ 1797519 h 1823987"/>
                  <a:gd name="connsiteX1239" fmla="*/ 1676000 w 4242337"/>
                  <a:gd name="connsiteY1239" fmla="*/ 1797519 h 1823987"/>
                  <a:gd name="connsiteX1240" fmla="*/ 1676000 w 4242337"/>
                  <a:gd name="connsiteY1240" fmla="*/ 1797519 h 1823987"/>
                  <a:gd name="connsiteX1241" fmla="*/ 1676000 w 4242337"/>
                  <a:gd name="connsiteY1241" fmla="*/ 1797519 h 1823987"/>
                  <a:gd name="connsiteX1242" fmla="*/ 1676000 w 4242337"/>
                  <a:gd name="connsiteY1242" fmla="*/ 1797519 h 1823987"/>
                  <a:gd name="connsiteX1243" fmla="*/ 1689235 w 4242337"/>
                  <a:gd name="connsiteY1243" fmla="*/ 1797519 h 1823987"/>
                  <a:gd name="connsiteX1244" fmla="*/ 1689235 w 4242337"/>
                  <a:gd name="connsiteY1244" fmla="*/ 1785487 h 1823987"/>
                  <a:gd name="connsiteX1245" fmla="*/ 1689235 w 4242337"/>
                  <a:gd name="connsiteY1245" fmla="*/ 1785487 h 1823987"/>
                  <a:gd name="connsiteX1246" fmla="*/ 1737361 w 4242337"/>
                  <a:gd name="connsiteY1246" fmla="*/ 1784284 h 1823987"/>
                  <a:gd name="connsiteX1247" fmla="*/ 1713298 w 4242337"/>
                  <a:gd name="connsiteY1247" fmla="*/ 1784284 h 1823987"/>
                  <a:gd name="connsiteX1248" fmla="*/ 1713298 w 4242337"/>
                  <a:gd name="connsiteY1248" fmla="*/ 1796315 h 1823987"/>
                  <a:gd name="connsiteX1249" fmla="*/ 1725330 w 4242337"/>
                  <a:gd name="connsiteY1249" fmla="*/ 1796315 h 1823987"/>
                  <a:gd name="connsiteX1250" fmla="*/ 1725330 w 4242337"/>
                  <a:gd name="connsiteY1250" fmla="*/ 1796315 h 1823987"/>
                  <a:gd name="connsiteX1251" fmla="*/ 1725330 w 4242337"/>
                  <a:gd name="connsiteY1251" fmla="*/ 1796315 h 1823987"/>
                  <a:gd name="connsiteX1252" fmla="*/ 1725330 w 4242337"/>
                  <a:gd name="connsiteY1252" fmla="*/ 1796315 h 1823987"/>
                  <a:gd name="connsiteX1253" fmla="*/ 1725330 w 4242337"/>
                  <a:gd name="connsiteY1253" fmla="*/ 1796315 h 1823987"/>
                  <a:gd name="connsiteX1254" fmla="*/ 1737361 w 4242337"/>
                  <a:gd name="connsiteY1254" fmla="*/ 1796315 h 1823987"/>
                  <a:gd name="connsiteX1255" fmla="*/ 1737361 w 4242337"/>
                  <a:gd name="connsiteY1255" fmla="*/ 1784284 h 1823987"/>
                  <a:gd name="connsiteX1256" fmla="*/ 1737361 w 4242337"/>
                  <a:gd name="connsiteY1256" fmla="*/ 1784284 h 1823987"/>
                  <a:gd name="connsiteX1257" fmla="*/ 1785487 w 4242337"/>
                  <a:gd name="connsiteY1257" fmla="*/ 1783081 h 1823987"/>
                  <a:gd name="connsiteX1258" fmla="*/ 1761424 w 4242337"/>
                  <a:gd name="connsiteY1258" fmla="*/ 1783081 h 1823987"/>
                  <a:gd name="connsiteX1259" fmla="*/ 1761424 w 4242337"/>
                  <a:gd name="connsiteY1259" fmla="*/ 1795112 h 1823987"/>
                  <a:gd name="connsiteX1260" fmla="*/ 1777065 w 4242337"/>
                  <a:gd name="connsiteY1260" fmla="*/ 1795112 h 1823987"/>
                  <a:gd name="connsiteX1261" fmla="*/ 1777065 w 4242337"/>
                  <a:gd name="connsiteY1261" fmla="*/ 1795112 h 1823987"/>
                  <a:gd name="connsiteX1262" fmla="*/ 1777065 w 4242337"/>
                  <a:gd name="connsiteY1262" fmla="*/ 1795112 h 1823987"/>
                  <a:gd name="connsiteX1263" fmla="*/ 1777065 w 4242337"/>
                  <a:gd name="connsiteY1263" fmla="*/ 1795112 h 1823987"/>
                  <a:gd name="connsiteX1264" fmla="*/ 1777065 w 4242337"/>
                  <a:gd name="connsiteY1264" fmla="*/ 1795112 h 1823987"/>
                  <a:gd name="connsiteX1265" fmla="*/ 1777065 w 4242337"/>
                  <a:gd name="connsiteY1265" fmla="*/ 1795112 h 1823987"/>
                  <a:gd name="connsiteX1266" fmla="*/ 1777065 w 4242337"/>
                  <a:gd name="connsiteY1266" fmla="*/ 1795112 h 1823987"/>
                  <a:gd name="connsiteX1267" fmla="*/ 1777065 w 4242337"/>
                  <a:gd name="connsiteY1267" fmla="*/ 1795112 h 1823987"/>
                  <a:gd name="connsiteX1268" fmla="*/ 1777065 w 4242337"/>
                  <a:gd name="connsiteY1268" fmla="*/ 1795112 h 1823987"/>
                  <a:gd name="connsiteX1269" fmla="*/ 1777065 w 4242337"/>
                  <a:gd name="connsiteY1269" fmla="*/ 1795112 h 1823987"/>
                  <a:gd name="connsiteX1270" fmla="*/ 1777065 w 4242337"/>
                  <a:gd name="connsiteY1270" fmla="*/ 1795112 h 1823987"/>
                  <a:gd name="connsiteX1271" fmla="*/ 1784284 w 4242337"/>
                  <a:gd name="connsiteY1271" fmla="*/ 1795112 h 1823987"/>
                  <a:gd name="connsiteX1272" fmla="*/ 1785487 w 4242337"/>
                  <a:gd name="connsiteY1272" fmla="*/ 1783081 h 1823987"/>
                  <a:gd name="connsiteX1273" fmla="*/ 1785487 w 4242337"/>
                  <a:gd name="connsiteY1273" fmla="*/ 1783081 h 1823987"/>
                  <a:gd name="connsiteX1274" fmla="*/ 1833614 w 4242337"/>
                  <a:gd name="connsiteY1274" fmla="*/ 1783081 h 1823987"/>
                  <a:gd name="connsiteX1275" fmla="*/ 1809551 w 4242337"/>
                  <a:gd name="connsiteY1275" fmla="*/ 1783081 h 1823987"/>
                  <a:gd name="connsiteX1276" fmla="*/ 1809551 w 4242337"/>
                  <a:gd name="connsiteY1276" fmla="*/ 1795112 h 1823987"/>
                  <a:gd name="connsiteX1277" fmla="*/ 1820379 w 4242337"/>
                  <a:gd name="connsiteY1277" fmla="*/ 1795112 h 1823987"/>
                  <a:gd name="connsiteX1278" fmla="*/ 1833614 w 4242337"/>
                  <a:gd name="connsiteY1278" fmla="*/ 1795112 h 1823987"/>
                  <a:gd name="connsiteX1279" fmla="*/ 1833614 w 4242337"/>
                  <a:gd name="connsiteY1279" fmla="*/ 1783081 h 1823987"/>
                  <a:gd name="connsiteX1280" fmla="*/ 1833614 w 4242337"/>
                  <a:gd name="connsiteY1280" fmla="*/ 1783081 h 1823987"/>
                  <a:gd name="connsiteX1281" fmla="*/ 1881740 w 4242337"/>
                  <a:gd name="connsiteY1281" fmla="*/ 1781877 h 1823987"/>
                  <a:gd name="connsiteX1282" fmla="*/ 1857677 w 4242337"/>
                  <a:gd name="connsiteY1282" fmla="*/ 1781877 h 1823987"/>
                  <a:gd name="connsiteX1283" fmla="*/ 1857677 w 4242337"/>
                  <a:gd name="connsiteY1283" fmla="*/ 1793909 h 1823987"/>
                  <a:gd name="connsiteX1284" fmla="*/ 1876927 w 4242337"/>
                  <a:gd name="connsiteY1284" fmla="*/ 1793909 h 1823987"/>
                  <a:gd name="connsiteX1285" fmla="*/ 1876927 w 4242337"/>
                  <a:gd name="connsiteY1285" fmla="*/ 1793909 h 1823987"/>
                  <a:gd name="connsiteX1286" fmla="*/ 1876927 w 4242337"/>
                  <a:gd name="connsiteY1286" fmla="*/ 1793909 h 1823987"/>
                  <a:gd name="connsiteX1287" fmla="*/ 1876927 w 4242337"/>
                  <a:gd name="connsiteY1287" fmla="*/ 1793909 h 1823987"/>
                  <a:gd name="connsiteX1288" fmla="*/ 1876927 w 4242337"/>
                  <a:gd name="connsiteY1288" fmla="*/ 1793909 h 1823987"/>
                  <a:gd name="connsiteX1289" fmla="*/ 1881740 w 4242337"/>
                  <a:gd name="connsiteY1289" fmla="*/ 1793909 h 1823987"/>
                  <a:gd name="connsiteX1290" fmla="*/ 1881740 w 4242337"/>
                  <a:gd name="connsiteY1290" fmla="*/ 1781877 h 1823987"/>
                  <a:gd name="connsiteX1291" fmla="*/ 1881740 w 4242337"/>
                  <a:gd name="connsiteY1291" fmla="*/ 1781877 h 1823987"/>
                  <a:gd name="connsiteX1292" fmla="*/ 1929867 w 4242337"/>
                  <a:gd name="connsiteY1292" fmla="*/ 1780674 h 1823987"/>
                  <a:gd name="connsiteX1293" fmla="*/ 1905803 w 4242337"/>
                  <a:gd name="connsiteY1293" fmla="*/ 1780674 h 1823987"/>
                  <a:gd name="connsiteX1294" fmla="*/ 1905803 w 4242337"/>
                  <a:gd name="connsiteY1294" fmla="*/ 1792706 h 1823987"/>
                  <a:gd name="connsiteX1295" fmla="*/ 1915429 w 4242337"/>
                  <a:gd name="connsiteY1295" fmla="*/ 1792706 h 1823987"/>
                  <a:gd name="connsiteX1296" fmla="*/ 1929867 w 4242337"/>
                  <a:gd name="connsiteY1296" fmla="*/ 1792706 h 1823987"/>
                  <a:gd name="connsiteX1297" fmla="*/ 1929867 w 4242337"/>
                  <a:gd name="connsiteY1297" fmla="*/ 1780674 h 1823987"/>
                  <a:gd name="connsiteX1298" fmla="*/ 1929867 w 4242337"/>
                  <a:gd name="connsiteY1298" fmla="*/ 1780674 h 1823987"/>
                  <a:gd name="connsiteX1299" fmla="*/ 1977993 w 4242337"/>
                  <a:gd name="connsiteY1299" fmla="*/ 1780674 h 1823987"/>
                  <a:gd name="connsiteX1300" fmla="*/ 1953930 w 4242337"/>
                  <a:gd name="connsiteY1300" fmla="*/ 1780674 h 1823987"/>
                  <a:gd name="connsiteX1301" fmla="*/ 1953930 w 4242337"/>
                  <a:gd name="connsiteY1301" fmla="*/ 1792706 h 1823987"/>
                  <a:gd name="connsiteX1302" fmla="*/ 1977993 w 4242337"/>
                  <a:gd name="connsiteY1302" fmla="*/ 1792706 h 1823987"/>
                  <a:gd name="connsiteX1303" fmla="*/ 1977993 w 4242337"/>
                  <a:gd name="connsiteY1303" fmla="*/ 1780674 h 1823987"/>
                  <a:gd name="connsiteX1304" fmla="*/ 1977993 w 4242337"/>
                  <a:gd name="connsiteY1304" fmla="*/ 1780674 h 1823987"/>
                  <a:gd name="connsiteX1305" fmla="*/ 2026119 w 4242337"/>
                  <a:gd name="connsiteY1305" fmla="*/ 1779471 h 1823987"/>
                  <a:gd name="connsiteX1306" fmla="*/ 2002056 w 4242337"/>
                  <a:gd name="connsiteY1306" fmla="*/ 1779471 h 1823987"/>
                  <a:gd name="connsiteX1307" fmla="*/ 2002056 w 4242337"/>
                  <a:gd name="connsiteY1307" fmla="*/ 1791503 h 1823987"/>
                  <a:gd name="connsiteX1308" fmla="*/ 2026119 w 4242337"/>
                  <a:gd name="connsiteY1308" fmla="*/ 1791503 h 1823987"/>
                  <a:gd name="connsiteX1309" fmla="*/ 2026119 w 4242337"/>
                  <a:gd name="connsiteY1309" fmla="*/ 1779471 h 1823987"/>
                  <a:gd name="connsiteX1310" fmla="*/ 2026119 w 4242337"/>
                  <a:gd name="connsiteY1310" fmla="*/ 1779471 h 1823987"/>
                  <a:gd name="connsiteX1311" fmla="*/ 2074246 w 4242337"/>
                  <a:gd name="connsiteY1311" fmla="*/ 1778268 h 1823987"/>
                  <a:gd name="connsiteX1312" fmla="*/ 2050182 w 4242337"/>
                  <a:gd name="connsiteY1312" fmla="*/ 1778268 h 1823987"/>
                  <a:gd name="connsiteX1313" fmla="*/ 2050182 w 4242337"/>
                  <a:gd name="connsiteY1313" fmla="*/ 1790299 h 1823987"/>
                  <a:gd name="connsiteX1314" fmla="*/ 2074246 w 4242337"/>
                  <a:gd name="connsiteY1314" fmla="*/ 1790299 h 1823987"/>
                  <a:gd name="connsiteX1315" fmla="*/ 2074246 w 4242337"/>
                  <a:gd name="connsiteY1315" fmla="*/ 1778268 h 1823987"/>
                  <a:gd name="connsiteX1316" fmla="*/ 2074246 w 4242337"/>
                  <a:gd name="connsiteY1316" fmla="*/ 1778268 h 1823987"/>
                  <a:gd name="connsiteX1317" fmla="*/ 2122372 w 4242337"/>
                  <a:gd name="connsiteY1317" fmla="*/ 1778268 h 1823987"/>
                  <a:gd name="connsiteX1318" fmla="*/ 2098309 w 4242337"/>
                  <a:gd name="connsiteY1318" fmla="*/ 1778268 h 1823987"/>
                  <a:gd name="connsiteX1319" fmla="*/ 2098309 w 4242337"/>
                  <a:gd name="connsiteY1319" fmla="*/ 1790299 h 1823987"/>
                  <a:gd name="connsiteX1320" fmla="*/ 2122372 w 4242337"/>
                  <a:gd name="connsiteY1320" fmla="*/ 1790299 h 1823987"/>
                  <a:gd name="connsiteX1321" fmla="*/ 2122372 w 4242337"/>
                  <a:gd name="connsiteY1321" fmla="*/ 1778268 h 1823987"/>
                  <a:gd name="connsiteX1322" fmla="*/ 2122372 w 4242337"/>
                  <a:gd name="connsiteY1322" fmla="*/ 1778268 h 1823987"/>
                  <a:gd name="connsiteX1323" fmla="*/ 2170498 w 4242337"/>
                  <a:gd name="connsiteY1323" fmla="*/ 1777065 h 1823987"/>
                  <a:gd name="connsiteX1324" fmla="*/ 2146435 w 4242337"/>
                  <a:gd name="connsiteY1324" fmla="*/ 1777065 h 1823987"/>
                  <a:gd name="connsiteX1325" fmla="*/ 2146435 w 4242337"/>
                  <a:gd name="connsiteY1325" fmla="*/ 1789096 h 1823987"/>
                  <a:gd name="connsiteX1326" fmla="*/ 2170498 w 4242337"/>
                  <a:gd name="connsiteY1326" fmla="*/ 1789096 h 1823987"/>
                  <a:gd name="connsiteX1327" fmla="*/ 2170498 w 4242337"/>
                  <a:gd name="connsiteY1327" fmla="*/ 1777065 h 1823987"/>
                  <a:gd name="connsiteX1328" fmla="*/ 2170498 w 4242337"/>
                  <a:gd name="connsiteY1328" fmla="*/ 1777065 h 1823987"/>
                  <a:gd name="connsiteX1329" fmla="*/ 2218625 w 4242337"/>
                  <a:gd name="connsiteY1329" fmla="*/ 1775862 h 1823987"/>
                  <a:gd name="connsiteX1330" fmla="*/ 2194561 w 4242337"/>
                  <a:gd name="connsiteY1330" fmla="*/ 1775862 h 1823987"/>
                  <a:gd name="connsiteX1331" fmla="*/ 2194561 w 4242337"/>
                  <a:gd name="connsiteY1331" fmla="*/ 1787893 h 1823987"/>
                  <a:gd name="connsiteX1332" fmla="*/ 2218625 w 4242337"/>
                  <a:gd name="connsiteY1332" fmla="*/ 1787893 h 1823987"/>
                  <a:gd name="connsiteX1333" fmla="*/ 2218625 w 4242337"/>
                  <a:gd name="connsiteY1333" fmla="*/ 1775862 h 1823987"/>
                  <a:gd name="connsiteX1334" fmla="*/ 2218625 w 4242337"/>
                  <a:gd name="connsiteY1334" fmla="*/ 1775862 h 1823987"/>
                  <a:gd name="connsiteX1335" fmla="*/ 2266751 w 4242337"/>
                  <a:gd name="connsiteY1335" fmla="*/ 1775862 h 1823987"/>
                  <a:gd name="connsiteX1336" fmla="*/ 2242688 w 4242337"/>
                  <a:gd name="connsiteY1336" fmla="*/ 1775862 h 1823987"/>
                  <a:gd name="connsiteX1337" fmla="*/ 2242688 w 4242337"/>
                  <a:gd name="connsiteY1337" fmla="*/ 1787893 h 1823987"/>
                  <a:gd name="connsiteX1338" fmla="*/ 2266751 w 4242337"/>
                  <a:gd name="connsiteY1338" fmla="*/ 1787893 h 1823987"/>
                  <a:gd name="connsiteX1339" fmla="*/ 2266751 w 4242337"/>
                  <a:gd name="connsiteY1339" fmla="*/ 1775862 h 1823987"/>
                  <a:gd name="connsiteX1340" fmla="*/ 2266751 w 4242337"/>
                  <a:gd name="connsiteY1340" fmla="*/ 1775862 h 1823987"/>
                  <a:gd name="connsiteX1341" fmla="*/ 2314877 w 4242337"/>
                  <a:gd name="connsiteY1341" fmla="*/ 1774658 h 1823987"/>
                  <a:gd name="connsiteX1342" fmla="*/ 2290814 w 4242337"/>
                  <a:gd name="connsiteY1342" fmla="*/ 1774658 h 1823987"/>
                  <a:gd name="connsiteX1343" fmla="*/ 2290814 w 4242337"/>
                  <a:gd name="connsiteY1343" fmla="*/ 1786690 h 1823987"/>
                  <a:gd name="connsiteX1344" fmla="*/ 2314877 w 4242337"/>
                  <a:gd name="connsiteY1344" fmla="*/ 1786690 h 1823987"/>
                  <a:gd name="connsiteX1345" fmla="*/ 2314877 w 4242337"/>
                  <a:gd name="connsiteY1345" fmla="*/ 1774658 h 1823987"/>
                  <a:gd name="connsiteX1346" fmla="*/ 2314877 w 4242337"/>
                  <a:gd name="connsiteY1346" fmla="*/ 1774658 h 1823987"/>
                  <a:gd name="connsiteX1347" fmla="*/ 2363004 w 4242337"/>
                  <a:gd name="connsiteY1347" fmla="*/ 1773455 h 1823987"/>
                  <a:gd name="connsiteX1348" fmla="*/ 2338941 w 4242337"/>
                  <a:gd name="connsiteY1348" fmla="*/ 1773455 h 1823987"/>
                  <a:gd name="connsiteX1349" fmla="*/ 2338941 w 4242337"/>
                  <a:gd name="connsiteY1349" fmla="*/ 1785487 h 1823987"/>
                  <a:gd name="connsiteX1350" fmla="*/ 2363004 w 4242337"/>
                  <a:gd name="connsiteY1350" fmla="*/ 1785487 h 1823987"/>
                  <a:gd name="connsiteX1351" fmla="*/ 2363004 w 4242337"/>
                  <a:gd name="connsiteY1351" fmla="*/ 1773455 h 1823987"/>
                  <a:gd name="connsiteX1352" fmla="*/ 2363004 w 4242337"/>
                  <a:gd name="connsiteY1352" fmla="*/ 1773455 h 1823987"/>
                  <a:gd name="connsiteX1353" fmla="*/ 2411130 w 4242337"/>
                  <a:gd name="connsiteY1353" fmla="*/ 1773455 h 1823987"/>
                  <a:gd name="connsiteX1354" fmla="*/ 2387067 w 4242337"/>
                  <a:gd name="connsiteY1354" fmla="*/ 1773455 h 1823987"/>
                  <a:gd name="connsiteX1355" fmla="*/ 2387067 w 4242337"/>
                  <a:gd name="connsiteY1355" fmla="*/ 1785487 h 1823987"/>
                  <a:gd name="connsiteX1356" fmla="*/ 2411130 w 4242337"/>
                  <a:gd name="connsiteY1356" fmla="*/ 1785487 h 1823987"/>
                  <a:gd name="connsiteX1357" fmla="*/ 2411130 w 4242337"/>
                  <a:gd name="connsiteY1357" fmla="*/ 1773455 h 1823987"/>
                  <a:gd name="connsiteX1358" fmla="*/ 2411130 w 4242337"/>
                  <a:gd name="connsiteY1358" fmla="*/ 1773455 h 1823987"/>
                  <a:gd name="connsiteX1359" fmla="*/ 2459256 w 4242337"/>
                  <a:gd name="connsiteY1359" fmla="*/ 1772252 h 1823987"/>
                  <a:gd name="connsiteX1360" fmla="*/ 2435193 w 4242337"/>
                  <a:gd name="connsiteY1360" fmla="*/ 1772252 h 1823987"/>
                  <a:gd name="connsiteX1361" fmla="*/ 2435193 w 4242337"/>
                  <a:gd name="connsiteY1361" fmla="*/ 1784284 h 1823987"/>
                  <a:gd name="connsiteX1362" fmla="*/ 2459256 w 4242337"/>
                  <a:gd name="connsiteY1362" fmla="*/ 1784284 h 1823987"/>
                  <a:gd name="connsiteX1363" fmla="*/ 2459256 w 4242337"/>
                  <a:gd name="connsiteY1363" fmla="*/ 1772252 h 1823987"/>
                  <a:gd name="connsiteX1364" fmla="*/ 2459256 w 4242337"/>
                  <a:gd name="connsiteY1364" fmla="*/ 1772252 h 1823987"/>
                  <a:gd name="connsiteX1365" fmla="*/ 2507383 w 4242337"/>
                  <a:gd name="connsiteY1365" fmla="*/ 1771049 h 1823987"/>
                  <a:gd name="connsiteX1366" fmla="*/ 2483320 w 4242337"/>
                  <a:gd name="connsiteY1366" fmla="*/ 1771049 h 1823987"/>
                  <a:gd name="connsiteX1367" fmla="*/ 2483320 w 4242337"/>
                  <a:gd name="connsiteY1367" fmla="*/ 1783081 h 1823987"/>
                  <a:gd name="connsiteX1368" fmla="*/ 2507383 w 4242337"/>
                  <a:gd name="connsiteY1368" fmla="*/ 1783081 h 1823987"/>
                  <a:gd name="connsiteX1369" fmla="*/ 2507383 w 4242337"/>
                  <a:gd name="connsiteY1369" fmla="*/ 1771049 h 1823987"/>
                  <a:gd name="connsiteX1370" fmla="*/ 2507383 w 4242337"/>
                  <a:gd name="connsiteY1370" fmla="*/ 1771049 h 1823987"/>
                  <a:gd name="connsiteX1371" fmla="*/ 2555509 w 4242337"/>
                  <a:gd name="connsiteY1371" fmla="*/ 1771049 h 1823987"/>
                  <a:gd name="connsiteX1372" fmla="*/ 2531446 w 4242337"/>
                  <a:gd name="connsiteY1372" fmla="*/ 1771049 h 1823987"/>
                  <a:gd name="connsiteX1373" fmla="*/ 2531446 w 4242337"/>
                  <a:gd name="connsiteY1373" fmla="*/ 1783081 h 1823987"/>
                  <a:gd name="connsiteX1374" fmla="*/ 2547087 w 4242337"/>
                  <a:gd name="connsiteY1374" fmla="*/ 1783081 h 1823987"/>
                  <a:gd name="connsiteX1375" fmla="*/ 2547087 w 4242337"/>
                  <a:gd name="connsiteY1375" fmla="*/ 1783081 h 1823987"/>
                  <a:gd name="connsiteX1376" fmla="*/ 2547087 w 4242337"/>
                  <a:gd name="connsiteY1376" fmla="*/ 1783081 h 1823987"/>
                  <a:gd name="connsiteX1377" fmla="*/ 2555509 w 4242337"/>
                  <a:gd name="connsiteY1377" fmla="*/ 1783081 h 1823987"/>
                  <a:gd name="connsiteX1378" fmla="*/ 2555509 w 4242337"/>
                  <a:gd name="connsiteY1378" fmla="*/ 1771049 h 1823987"/>
                  <a:gd name="connsiteX1379" fmla="*/ 2555509 w 4242337"/>
                  <a:gd name="connsiteY1379" fmla="*/ 1771049 h 1823987"/>
                  <a:gd name="connsiteX1380" fmla="*/ 2603635 w 4242337"/>
                  <a:gd name="connsiteY1380" fmla="*/ 1769846 h 1823987"/>
                  <a:gd name="connsiteX1381" fmla="*/ 2579572 w 4242337"/>
                  <a:gd name="connsiteY1381" fmla="*/ 1769846 h 1823987"/>
                  <a:gd name="connsiteX1382" fmla="*/ 2579572 w 4242337"/>
                  <a:gd name="connsiteY1382" fmla="*/ 1781877 h 1823987"/>
                  <a:gd name="connsiteX1383" fmla="*/ 2583182 w 4242337"/>
                  <a:gd name="connsiteY1383" fmla="*/ 1781877 h 1823987"/>
                  <a:gd name="connsiteX1384" fmla="*/ 2583182 w 4242337"/>
                  <a:gd name="connsiteY1384" fmla="*/ 1781877 h 1823987"/>
                  <a:gd name="connsiteX1385" fmla="*/ 2583182 w 4242337"/>
                  <a:gd name="connsiteY1385" fmla="*/ 1781877 h 1823987"/>
                  <a:gd name="connsiteX1386" fmla="*/ 2583182 w 4242337"/>
                  <a:gd name="connsiteY1386" fmla="*/ 1781877 h 1823987"/>
                  <a:gd name="connsiteX1387" fmla="*/ 2583182 w 4242337"/>
                  <a:gd name="connsiteY1387" fmla="*/ 1781877 h 1823987"/>
                  <a:gd name="connsiteX1388" fmla="*/ 2583182 w 4242337"/>
                  <a:gd name="connsiteY1388" fmla="*/ 1781877 h 1823987"/>
                  <a:gd name="connsiteX1389" fmla="*/ 2583182 w 4242337"/>
                  <a:gd name="connsiteY1389" fmla="*/ 1781877 h 1823987"/>
                  <a:gd name="connsiteX1390" fmla="*/ 2583182 w 4242337"/>
                  <a:gd name="connsiteY1390" fmla="*/ 1781877 h 1823987"/>
                  <a:gd name="connsiteX1391" fmla="*/ 2583182 w 4242337"/>
                  <a:gd name="connsiteY1391" fmla="*/ 1781877 h 1823987"/>
                  <a:gd name="connsiteX1392" fmla="*/ 2583182 w 4242337"/>
                  <a:gd name="connsiteY1392" fmla="*/ 1781877 h 1823987"/>
                  <a:gd name="connsiteX1393" fmla="*/ 2583182 w 4242337"/>
                  <a:gd name="connsiteY1393" fmla="*/ 1781877 h 1823987"/>
                  <a:gd name="connsiteX1394" fmla="*/ 2583182 w 4242337"/>
                  <a:gd name="connsiteY1394" fmla="*/ 1781877 h 1823987"/>
                  <a:gd name="connsiteX1395" fmla="*/ 2583182 w 4242337"/>
                  <a:gd name="connsiteY1395" fmla="*/ 1781877 h 1823987"/>
                  <a:gd name="connsiteX1396" fmla="*/ 2583182 w 4242337"/>
                  <a:gd name="connsiteY1396" fmla="*/ 1781877 h 1823987"/>
                  <a:gd name="connsiteX1397" fmla="*/ 2583182 w 4242337"/>
                  <a:gd name="connsiteY1397" fmla="*/ 1781877 h 1823987"/>
                  <a:gd name="connsiteX1398" fmla="*/ 2583182 w 4242337"/>
                  <a:gd name="connsiteY1398" fmla="*/ 1781877 h 1823987"/>
                  <a:gd name="connsiteX1399" fmla="*/ 2583182 w 4242337"/>
                  <a:gd name="connsiteY1399" fmla="*/ 1781877 h 1823987"/>
                  <a:gd name="connsiteX1400" fmla="*/ 2583182 w 4242337"/>
                  <a:gd name="connsiteY1400" fmla="*/ 1781877 h 1823987"/>
                  <a:gd name="connsiteX1401" fmla="*/ 2583182 w 4242337"/>
                  <a:gd name="connsiteY1401" fmla="*/ 1781877 h 1823987"/>
                  <a:gd name="connsiteX1402" fmla="*/ 2583182 w 4242337"/>
                  <a:gd name="connsiteY1402" fmla="*/ 1781877 h 1823987"/>
                  <a:gd name="connsiteX1403" fmla="*/ 2583182 w 4242337"/>
                  <a:gd name="connsiteY1403" fmla="*/ 1781877 h 1823987"/>
                  <a:gd name="connsiteX1404" fmla="*/ 2603635 w 4242337"/>
                  <a:gd name="connsiteY1404" fmla="*/ 1781877 h 1823987"/>
                  <a:gd name="connsiteX1405" fmla="*/ 2603635 w 4242337"/>
                  <a:gd name="connsiteY1405" fmla="*/ 1769846 h 1823987"/>
                  <a:gd name="connsiteX1406" fmla="*/ 2603635 w 4242337"/>
                  <a:gd name="connsiteY1406" fmla="*/ 1769846 h 1823987"/>
                  <a:gd name="connsiteX1407" fmla="*/ 2651762 w 4242337"/>
                  <a:gd name="connsiteY1407" fmla="*/ 1768643 h 1823987"/>
                  <a:gd name="connsiteX1408" fmla="*/ 2627699 w 4242337"/>
                  <a:gd name="connsiteY1408" fmla="*/ 1768643 h 1823987"/>
                  <a:gd name="connsiteX1409" fmla="*/ 2627699 w 4242337"/>
                  <a:gd name="connsiteY1409" fmla="*/ 1780674 h 1823987"/>
                  <a:gd name="connsiteX1410" fmla="*/ 2642136 w 4242337"/>
                  <a:gd name="connsiteY1410" fmla="*/ 1780674 h 1823987"/>
                  <a:gd name="connsiteX1411" fmla="*/ 2651762 w 4242337"/>
                  <a:gd name="connsiteY1411" fmla="*/ 1780674 h 1823987"/>
                  <a:gd name="connsiteX1412" fmla="*/ 2651762 w 4242337"/>
                  <a:gd name="connsiteY1412" fmla="*/ 1768643 h 1823987"/>
                  <a:gd name="connsiteX1413" fmla="*/ 2651762 w 4242337"/>
                  <a:gd name="connsiteY1413" fmla="*/ 1768643 h 1823987"/>
                  <a:gd name="connsiteX1414" fmla="*/ 2699888 w 4242337"/>
                  <a:gd name="connsiteY1414" fmla="*/ 1768643 h 1823987"/>
                  <a:gd name="connsiteX1415" fmla="*/ 2675825 w 4242337"/>
                  <a:gd name="connsiteY1415" fmla="*/ 1768643 h 1823987"/>
                  <a:gd name="connsiteX1416" fmla="*/ 2675825 w 4242337"/>
                  <a:gd name="connsiteY1416" fmla="*/ 1780674 h 1823987"/>
                  <a:gd name="connsiteX1417" fmla="*/ 2681841 w 4242337"/>
                  <a:gd name="connsiteY1417" fmla="*/ 1780674 h 1823987"/>
                  <a:gd name="connsiteX1418" fmla="*/ 2681841 w 4242337"/>
                  <a:gd name="connsiteY1418" fmla="*/ 1780674 h 1823987"/>
                  <a:gd name="connsiteX1419" fmla="*/ 2683044 w 4242337"/>
                  <a:gd name="connsiteY1419" fmla="*/ 1780674 h 1823987"/>
                  <a:gd name="connsiteX1420" fmla="*/ 2683044 w 4242337"/>
                  <a:gd name="connsiteY1420" fmla="*/ 1780674 h 1823987"/>
                  <a:gd name="connsiteX1421" fmla="*/ 2683044 w 4242337"/>
                  <a:gd name="connsiteY1421" fmla="*/ 1780674 h 1823987"/>
                  <a:gd name="connsiteX1422" fmla="*/ 2683044 w 4242337"/>
                  <a:gd name="connsiteY1422" fmla="*/ 1780674 h 1823987"/>
                  <a:gd name="connsiteX1423" fmla="*/ 2683044 w 4242337"/>
                  <a:gd name="connsiteY1423" fmla="*/ 1780674 h 1823987"/>
                  <a:gd name="connsiteX1424" fmla="*/ 2683044 w 4242337"/>
                  <a:gd name="connsiteY1424" fmla="*/ 1780674 h 1823987"/>
                  <a:gd name="connsiteX1425" fmla="*/ 2683044 w 4242337"/>
                  <a:gd name="connsiteY1425" fmla="*/ 1780674 h 1823987"/>
                  <a:gd name="connsiteX1426" fmla="*/ 2683044 w 4242337"/>
                  <a:gd name="connsiteY1426" fmla="*/ 1780674 h 1823987"/>
                  <a:gd name="connsiteX1427" fmla="*/ 2683044 w 4242337"/>
                  <a:gd name="connsiteY1427" fmla="*/ 1780674 h 1823987"/>
                  <a:gd name="connsiteX1428" fmla="*/ 2683044 w 4242337"/>
                  <a:gd name="connsiteY1428" fmla="*/ 1780674 h 1823987"/>
                  <a:gd name="connsiteX1429" fmla="*/ 2683044 w 4242337"/>
                  <a:gd name="connsiteY1429" fmla="*/ 1780674 h 1823987"/>
                  <a:gd name="connsiteX1430" fmla="*/ 2699888 w 4242337"/>
                  <a:gd name="connsiteY1430" fmla="*/ 1780674 h 1823987"/>
                  <a:gd name="connsiteX1431" fmla="*/ 2699888 w 4242337"/>
                  <a:gd name="connsiteY1431" fmla="*/ 1768643 h 1823987"/>
                  <a:gd name="connsiteX1432" fmla="*/ 2699888 w 4242337"/>
                  <a:gd name="connsiteY1432" fmla="*/ 1768643 h 1823987"/>
                  <a:gd name="connsiteX1433" fmla="*/ 2748014 w 4242337"/>
                  <a:gd name="connsiteY1433" fmla="*/ 1767440 h 1823987"/>
                  <a:gd name="connsiteX1434" fmla="*/ 2723951 w 4242337"/>
                  <a:gd name="connsiteY1434" fmla="*/ 1767440 h 1823987"/>
                  <a:gd name="connsiteX1435" fmla="*/ 2723951 w 4242337"/>
                  <a:gd name="connsiteY1435" fmla="*/ 1779471 h 1823987"/>
                  <a:gd name="connsiteX1436" fmla="*/ 2737186 w 4242337"/>
                  <a:gd name="connsiteY1436" fmla="*/ 1779471 h 1823987"/>
                  <a:gd name="connsiteX1437" fmla="*/ 2737186 w 4242337"/>
                  <a:gd name="connsiteY1437" fmla="*/ 1779471 h 1823987"/>
                  <a:gd name="connsiteX1438" fmla="*/ 2737186 w 4242337"/>
                  <a:gd name="connsiteY1438" fmla="*/ 1779471 h 1823987"/>
                  <a:gd name="connsiteX1439" fmla="*/ 2748014 w 4242337"/>
                  <a:gd name="connsiteY1439" fmla="*/ 1779471 h 1823987"/>
                  <a:gd name="connsiteX1440" fmla="*/ 2748014 w 4242337"/>
                  <a:gd name="connsiteY1440" fmla="*/ 1767440 h 1823987"/>
                  <a:gd name="connsiteX1441" fmla="*/ 2748014 w 4242337"/>
                  <a:gd name="connsiteY1441" fmla="*/ 1767440 h 1823987"/>
                  <a:gd name="connsiteX1442" fmla="*/ 2796141 w 4242337"/>
                  <a:gd name="connsiteY1442" fmla="*/ 1766236 h 1823987"/>
                  <a:gd name="connsiteX1443" fmla="*/ 2772078 w 4242337"/>
                  <a:gd name="connsiteY1443" fmla="*/ 1766236 h 1823987"/>
                  <a:gd name="connsiteX1444" fmla="*/ 2772078 w 4242337"/>
                  <a:gd name="connsiteY1444" fmla="*/ 1778268 h 1823987"/>
                  <a:gd name="connsiteX1445" fmla="*/ 2782906 w 4242337"/>
                  <a:gd name="connsiteY1445" fmla="*/ 1778268 h 1823987"/>
                  <a:gd name="connsiteX1446" fmla="*/ 2782906 w 4242337"/>
                  <a:gd name="connsiteY1446" fmla="*/ 1778268 h 1823987"/>
                  <a:gd name="connsiteX1447" fmla="*/ 2784109 w 4242337"/>
                  <a:gd name="connsiteY1447" fmla="*/ 1778268 h 1823987"/>
                  <a:gd name="connsiteX1448" fmla="*/ 2784109 w 4242337"/>
                  <a:gd name="connsiteY1448" fmla="*/ 1778268 h 1823987"/>
                  <a:gd name="connsiteX1449" fmla="*/ 2784109 w 4242337"/>
                  <a:gd name="connsiteY1449" fmla="*/ 1778268 h 1823987"/>
                  <a:gd name="connsiteX1450" fmla="*/ 2784109 w 4242337"/>
                  <a:gd name="connsiteY1450" fmla="*/ 1778268 h 1823987"/>
                  <a:gd name="connsiteX1451" fmla="*/ 2784109 w 4242337"/>
                  <a:gd name="connsiteY1451" fmla="*/ 1778268 h 1823987"/>
                  <a:gd name="connsiteX1452" fmla="*/ 2784109 w 4242337"/>
                  <a:gd name="connsiteY1452" fmla="*/ 1778268 h 1823987"/>
                  <a:gd name="connsiteX1453" fmla="*/ 2784109 w 4242337"/>
                  <a:gd name="connsiteY1453" fmla="*/ 1778268 h 1823987"/>
                  <a:gd name="connsiteX1454" fmla="*/ 2784109 w 4242337"/>
                  <a:gd name="connsiteY1454" fmla="*/ 1778268 h 1823987"/>
                  <a:gd name="connsiteX1455" fmla="*/ 2784109 w 4242337"/>
                  <a:gd name="connsiteY1455" fmla="*/ 1778268 h 1823987"/>
                  <a:gd name="connsiteX1456" fmla="*/ 2796141 w 4242337"/>
                  <a:gd name="connsiteY1456" fmla="*/ 1778268 h 1823987"/>
                  <a:gd name="connsiteX1457" fmla="*/ 2796141 w 4242337"/>
                  <a:gd name="connsiteY1457" fmla="*/ 1766236 h 1823987"/>
                  <a:gd name="connsiteX1458" fmla="*/ 2796141 w 4242337"/>
                  <a:gd name="connsiteY1458" fmla="*/ 1766236 h 1823987"/>
                  <a:gd name="connsiteX1459" fmla="*/ 2844267 w 4242337"/>
                  <a:gd name="connsiteY1459" fmla="*/ 1766236 h 1823987"/>
                  <a:gd name="connsiteX1460" fmla="*/ 2820204 w 4242337"/>
                  <a:gd name="connsiteY1460" fmla="*/ 1766236 h 1823987"/>
                  <a:gd name="connsiteX1461" fmla="*/ 2820204 w 4242337"/>
                  <a:gd name="connsiteY1461" fmla="*/ 1778268 h 1823987"/>
                  <a:gd name="connsiteX1462" fmla="*/ 2831032 w 4242337"/>
                  <a:gd name="connsiteY1462" fmla="*/ 1778268 h 1823987"/>
                  <a:gd name="connsiteX1463" fmla="*/ 2831032 w 4242337"/>
                  <a:gd name="connsiteY1463" fmla="*/ 1778268 h 1823987"/>
                  <a:gd name="connsiteX1464" fmla="*/ 2831032 w 4242337"/>
                  <a:gd name="connsiteY1464" fmla="*/ 1778268 h 1823987"/>
                  <a:gd name="connsiteX1465" fmla="*/ 2844267 w 4242337"/>
                  <a:gd name="connsiteY1465" fmla="*/ 1778268 h 1823987"/>
                  <a:gd name="connsiteX1466" fmla="*/ 2844267 w 4242337"/>
                  <a:gd name="connsiteY1466" fmla="*/ 1766236 h 1823987"/>
                  <a:gd name="connsiteX1467" fmla="*/ 2844267 w 4242337"/>
                  <a:gd name="connsiteY1467" fmla="*/ 1766236 h 1823987"/>
                  <a:gd name="connsiteX1468" fmla="*/ 2892393 w 4242337"/>
                  <a:gd name="connsiteY1468" fmla="*/ 1765033 h 1823987"/>
                  <a:gd name="connsiteX1469" fmla="*/ 2868330 w 4242337"/>
                  <a:gd name="connsiteY1469" fmla="*/ 1765033 h 1823987"/>
                  <a:gd name="connsiteX1470" fmla="*/ 2868330 w 4242337"/>
                  <a:gd name="connsiteY1470" fmla="*/ 1777065 h 1823987"/>
                  <a:gd name="connsiteX1471" fmla="*/ 2885175 w 4242337"/>
                  <a:gd name="connsiteY1471" fmla="*/ 1777065 h 1823987"/>
                  <a:gd name="connsiteX1472" fmla="*/ 2885175 w 4242337"/>
                  <a:gd name="connsiteY1472" fmla="*/ 1777065 h 1823987"/>
                  <a:gd name="connsiteX1473" fmla="*/ 2885175 w 4242337"/>
                  <a:gd name="connsiteY1473" fmla="*/ 1777065 h 1823987"/>
                  <a:gd name="connsiteX1474" fmla="*/ 2885175 w 4242337"/>
                  <a:gd name="connsiteY1474" fmla="*/ 1777065 h 1823987"/>
                  <a:gd name="connsiteX1475" fmla="*/ 2885175 w 4242337"/>
                  <a:gd name="connsiteY1475" fmla="*/ 1777065 h 1823987"/>
                  <a:gd name="connsiteX1476" fmla="*/ 2885175 w 4242337"/>
                  <a:gd name="connsiteY1476" fmla="*/ 1777065 h 1823987"/>
                  <a:gd name="connsiteX1477" fmla="*/ 2885175 w 4242337"/>
                  <a:gd name="connsiteY1477" fmla="*/ 1777065 h 1823987"/>
                  <a:gd name="connsiteX1478" fmla="*/ 2885175 w 4242337"/>
                  <a:gd name="connsiteY1478" fmla="*/ 1777065 h 1823987"/>
                  <a:gd name="connsiteX1479" fmla="*/ 2885175 w 4242337"/>
                  <a:gd name="connsiteY1479" fmla="*/ 1777065 h 1823987"/>
                  <a:gd name="connsiteX1480" fmla="*/ 2885175 w 4242337"/>
                  <a:gd name="connsiteY1480" fmla="*/ 1777065 h 1823987"/>
                  <a:gd name="connsiteX1481" fmla="*/ 2885175 w 4242337"/>
                  <a:gd name="connsiteY1481" fmla="*/ 1777065 h 1823987"/>
                  <a:gd name="connsiteX1482" fmla="*/ 2885175 w 4242337"/>
                  <a:gd name="connsiteY1482" fmla="*/ 1777065 h 1823987"/>
                  <a:gd name="connsiteX1483" fmla="*/ 2885175 w 4242337"/>
                  <a:gd name="connsiteY1483" fmla="*/ 1777065 h 1823987"/>
                  <a:gd name="connsiteX1484" fmla="*/ 2891190 w 4242337"/>
                  <a:gd name="connsiteY1484" fmla="*/ 1777065 h 1823987"/>
                  <a:gd name="connsiteX1485" fmla="*/ 2892393 w 4242337"/>
                  <a:gd name="connsiteY1485" fmla="*/ 1765033 h 1823987"/>
                  <a:gd name="connsiteX1486" fmla="*/ 2892393 w 4242337"/>
                  <a:gd name="connsiteY1486" fmla="*/ 1765033 h 1823987"/>
                  <a:gd name="connsiteX1487" fmla="*/ 2940520 w 4242337"/>
                  <a:gd name="connsiteY1487" fmla="*/ 1763830 h 1823987"/>
                  <a:gd name="connsiteX1488" fmla="*/ 2916456 w 4242337"/>
                  <a:gd name="connsiteY1488" fmla="*/ 1763830 h 1823987"/>
                  <a:gd name="connsiteX1489" fmla="*/ 2916456 w 4242337"/>
                  <a:gd name="connsiteY1489" fmla="*/ 1775862 h 1823987"/>
                  <a:gd name="connsiteX1490" fmla="*/ 2926082 w 4242337"/>
                  <a:gd name="connsiteY1490" fmla="*/ 1775862 h 1823987"/>
                  <a:gd name="connsiteX1491" fmla="*/ 2926082 w 4242337"/>
                  <a:gd name="connsiteY1491" fmla="*/ 1775862 h 1823987"/>
                  <a:gd name="connsiteX1492" fmla="*/ 2926082 w 4242337"/>
                  <a:gd name="connsiteY1492" fmla="*/ 1775862 h 1823987"/>
                  <a:gd name="connsiteX1493" fmla="*/ 2926082 w 4242337"/>
                  <a:gd name="connsiteY1493" fmla="*/ 1775862 h 1823987"/>
                  <a:gd name="connsiteX1494" fmla="*/ 2926082 w 4242337"/>
                  <a:gd name="connsiteY1494" fmla="*/ 1775862 h 1823987"/>
                  <a:gd name="connsiteX1495" fmla="*/ 2940520 w 4242337"/>
                  <a:gd name="connsiteY1495" fmla="*/ 1775862 h 1823987"/>
                  <a:gd name="connsiteX1496" fmla="*/ 2940520 w 4242337"/>
                  <a:gd name="connsiteY1496" fmla="*/ 1763830 h 1823987"/>
                  <a:gd name="connsiteX1497" fmla="*/ 2940520 w 4242337"/>
                  <a:gd name="connsiteY1497" fmla="*/ 1763830 h 1823987"/>
                  <a:gd name="connsiteX1498" fmla="*/ 2988646 w 4242337"/>
                  <a:gd name="connsiteY1498" fmla="*/ 1763830 h 1823987"/>
                  <a:gd name="connsiteX1499" fmla="*/ 2964583 w 4242337"/>
                  <a:gd name="connsiteY1499" fmla="*/ 1763830 h 1823987"/>
                  <a:gd name="connsiteX1500" fmla="*/ 2964583 w 4242337"/>
                  <a:gd name="connsiteY1500" fmla="*/ 1775862 h 1823987"/>
                  <a:gd name="connsiteX1501" fmla="*/ 2985037 w 4242337"/>
                  <a:gd name="connsiteY1501" fmla="*/ 1775862 h 1823987"/>
                  <a:gd name="connsiteX1502" fmla="*/ 2985037 w 4242337"/>
                  <a:gd name="connsiteY1502" fmla="*/ 1775862 h 1823987"/>
                  <a:gd name="connsiteX1503" fmla="*/ 2985037 w 4242337"/>
                  <a:gd name="connsiteY1503" fmla="*/ 1775862 h 1823987"/>
                  <a:gd name="connsiteX1504" fmla="*/ 2985037 w 4242337"/>
                  <a:gd name="connsiteY1504" fmla="*/ 1775862 h 1823987"/>
                  <a:gd name="connsiteX1505" fmla="*/ 2985037 w 4242337"/>
                  <a:gd name="connsiteY1505" fmla="*/ 1775862 h 1823987"/>
                  <a:gd name="connsiteX1506" fmla="*/ 2985037 w 4242337"/>
                  <a:gd name="connsiteY1506" fmla="*/ 1775862 h 1823987"/>
                  <a:gd name="connsiteX1507" fmla="*/ 2985037 w 4242337"/>
                  <a:gd name="connsiteY1507" fmla="*/ 1775862 h 1823987"/>
                  <a:gd name="connsiteX1508" fmla="*/ 2988646 w 4242337"/>
                  <a:gd name="connsiteY1508" fmla="*/ 1775862 h 1823987"/>
                  <a:gd name="connsiteX1509" fmla="*/ 2988646 w 4242337"/>
                  <a:gd name="connsiteY1509" fmla="*/ 1763830 h 1823987"/>
                  <a:gd name="connsiteX1510" fmla="*/ 2988646 w 4242337"/>
                  <a:gd name="connsiteY1510" fmla="*/ 1763830 h 1823987"/>
                  <a:gd name="connsiteX1511" fmla="*/ 3036772 w 4242337"/>
                  <a:gd name="connsiteY1511" fmla="*/ 1762627 h 1823987"/>
                  <a:gd name="connsiteX1512" fmla="*/ 3012709 w 4242337"/>
                  <a:gd name="connsiteY1512" fmla="*/ 1762627 h 1823987"/>
                  <a:gd name="connsiteX1513" fmla="*/ 3012709 w 4242337"/>
                  <a:gd name="connsiteY1513" fmla="*/ 1774658 h 1823987"/>
                  <a:gd name="connsiteX1514" fmla="*/ 3036772 w 4242337"/>
                  <a:gd name="connsiteY1514" fmla="*/ 1774658 h 1823987"/>
                  <a:gd name="connsiteX1515" fmla="*/ 3036772 w 4242337"/>
                  <a:gd name="connsiteY1515" fmla="*/ 1762627 h 1823987"/>
                  <a:gd name="connsiteX1516" fmla="*/ 3036772 w 4242337"/>
                  <a:gd name="connsiteY1516" fmla="*/ 1762627 h 1823987"/>
                  <a:gd name="connsiteX1517" fmla="*/ 3084899 w 4242337"/>
                  <a:gd name="connsiteY1517" fmla="*/ 1761424 h 1823987"/>
                  <a:gd name="connsiteX1518" fmla="*/ 3060836 w 4242337"/>
                  <a:gd name="connsiteY1518" fmla="*/ 1761424 h 1823987"/>
                  <a:gd name="connsiteX1519" fmla="*/ 3060836 w 4242337"/>
                  <a:gd name="connsiteY1519" fmla="*/ 1773455 h 1823987"/>
                  <a:gd name="connsiteX1520" fmla="*/ 3084899 w 4242337"/>
                  <a:gd name="connsiteY1520" fmla="*/ 1773455 h 1823987"/>
                  <a:gd name="connsiteX1521" fmla="*/ 3084899 w 4242337"/>
                  <a:gd name="connsiteY1521" fmla="*/ 1761424 h 1823987"/>
                  <a:gd name="connsiteX1522" fmla="*/ 3084899 w 4242337"/>
                  <a:gd name="connsiteY1522" fmla="*/ 1761424 h 1823987"/>
                  <a:gd name="connsiteX1523" fmla="*/ 3133025 w 4242337"/>
                  <a:gd name="connsiteY1523" fmla="*/ 1761424 h 1823987"/>
                  <a:gd name="connsiteX1524" fmla="*/ 3108962 w 4242337"/>
                  <a:gd name="connsiteY1524" fmla="*/ 1761424 h 1823987"/>
                  <a:gd name="connsiteX1525" fmla="*/ 3108962 w 4242337"/>
                  <a:gd name="connsiteY1525" fmla="*/ 1773455 h 1823987"/>
                  <a:gd name="connsiteX1526" fmla="*/ 3133025 w 4242337"/>
                  <a:gd name="connsiteY1526" fmla="*/ 1773455 h 1823987"/>
                  <a:gd name="connsiteX1527" fmla="*/ 3133025 w 4242337"/>
                  <a:gd name="connsiteY1527" fmla="*/ 1761424 h 1823987"/>
                  <a:gd name="connsiteX1528" fmla="*/ 3133025 w 4242337"/>
                  <a:gd name="connsiteY1528" fmla="*/ 1761424 h 1823987"/>
                  <a:gd name="connsiteX1529" fmla="*/ 3181151 w 4242337"/>
                  <a:gd name="connsiteY1529" fmla="*/ 1760221 h 1823987"/>
                  <a:gd name="connsiteX1530" fmla="*/ 3157088 w 4242337"/>
                  <a:gd name="connsiteY1530" fmla="*/ 1760221 h 1823987"/>
                  <a:gd name="connsiteX1531" fmla="*/ 3157088 w 4242337"/>
                  <a:gd name="connsiteY1531" fmla="*/ 1772252 h 1823987"/>
                  <a:gd name="connsiteX1532" fmla="*/ 3181151 w 4242337"/>
                  <a:gd name="connsiteY1532" fmla="*/ 1772252 h 1823987"/>
                  <a:gd name="connsiteX1533" fmla="*/ 3181151 w 4242337"/>
                  <a:gd name="connsiteY1533" fmla="*/ 1760221 h 1823987"/>
                  <a:gd name="connsiteX1534" fmla="*/ 3181151 w 4242337"/>
                  <a:gd name="connsiteY1534" fmla="*/ 1760221 h 1823987"/>
                  <a:gd name="connsiteX1535" fmla="*/ 3229278 w 4242337"/>
                  <a:gd name="connsiteY1535" fmla="*/ 1759017 h 1823987"/>
                  <a:gd name="connsiteX1536" fmla="*/ 3205215 w 4242337"/>
                  <a:gd name="connsiteY1536" fmla="*/ 1759017 h 1823987"/>
                  <a:gd name="connsiteX1537" fmla="*/ 3205215 w 4242337"/>
                  <a:gd name="connsiteY1537" fmla="*/ 1771049 h 1823987"/>
                  <a:gd name="connsiteX1538" fmla="*/ 3229278 w 4242337"/>
                  <a:gd name="connsiteY1538" fmla="*/ 1771049 h 1823987"/>
                  <a:gd name="connsiteX1539" fmla="*/ 3229278 w 4242337"/>
                  <a:gd name="connsiteY1539" fmla="*/ 1759017 h 1823987"/>
                  <a:gd name="connsiteX1540" fmla="*/ 3229278 w 4242337"/>
                  <a:gd name="connsiteY1540" fmla="*/ 1759017 h 1823987"/>
                  <a:gd name="connsiteX1541" fmla="*/ 3277404 w 4242337"/>
                  <a:gd name="connsiteY1541" fmla="*/ 1759017 h 1823987"/>
                  <a:gd name="connsiteX1542" fmla="*/ 3253341 w 4242337"/>
                  <a:gd name="connsiteY1542" fmla="*/ 1759017 h 1823987"/>
                  <a:gd name="connsiteX1543" fmla="*/ 3253341 w 4242337"/>
                  <a:gd name="connsiteY1543" fmla="*/ 1771049 h 1823987"/>
                  <a:gd name="connsiteX1544" fmla="*/ 3277404 w 4242337"/>
                  <a:gd name="connsiteY1544" fmla="*/ 1771049 h 1823987"/>
                  <a:gd name="connsiteX1545" fmla="*/ 3277404 w 4242337"/>
                  <a:gd name="connsiteY1545" fmla="*/ 1759017 h 1823987"/>
                  <a:gd name="connsiteX1546" fmla="*/ 3277404 w 4242337"/>
                  <a:gd name="connsiteY1546" fmla="*/ 1759017 h 1823987"/>
                  <a:gd name="connsiteX1547" fmla="*/ 3325530 w 4242337"/>
                  <a:gd name="connsiteY1547" fmla="*/ 1757814 h 1823987"/>
                  <a:gd name="connsiteX1548" fmla="*/ 3301467 w 4242337"/>
                  <a:gd name="connsiteY1548" fmla="*/ 1757814 h 1823987"/>
                  <a:gd name="connsiteX1549" fmla="*/ 3301467 w 4242337"/>
                  <a:gd name="connsiteY1549" fmla="*/ 1769846 h 1823987"/>
                  <a:gd name="connsiteX1550" fmla="*/ 3325530 w 4242337"/>
                  <a:gd name="connsiteY1550" fmla="*/ 1769846 h 1823987"/>
                  <a:gd name="connsiteX1551" fmla="*/ 3325530 w 4242337"/>
                  <a:gd name="connsiteY1551" fmla="*/ 1757814 h 1823987"/>
                  <a:gd name="connsiteX1552" fmla="*/ 3325530 w 4242337"/>
                  <a:gd name="connsiteY1552" fmla="*/ 1757814 h 1823987"/>
                  <a:gd name="connsiteX1553" fmla="*/ 3373657 w 4242337"/>
                  <a:gd name="connsiteY1553" fmla="*/ 1756611 h 1823987"/>
                  <a:gd name="connsiteX1554" fmla="*/ 3349594 w 4242337"/>
                  <a:gd name="connsiteY1554" fmla="*/ 1756611 h 1823987"/>
                  <a:gd name="connsiteX1555" fmla="*/ 3349594 w 4242337"/>
                  <a:gd name="connsiteY1555" fmla="*/ 1768643 h 1823987"/>
                  <a:gd name="connsiteX1556" fmla="*/ 3373657 w 4242337"/>
                  <a:gd name="connsiteY1556" fmla="*/ 1768643 h 1823987"/>
                  <a:gd name="connsiteX1557" fmla="*/ 3373657 w 4242337"/>
                  <a:gd name="connsiteY1557" fmla="*/ 1756611 h 1823987"/>
                  <a:gd name="connsiteX1558" fmla="*/ 3373657 w 4242337"/>
                  <a:gd name="connsiteY1558" fmla="*/ 1756611 h 1823987"/>
                  <a:gd name="connsiteX1559" fmla="*/ 3421783 w 4242337"/>
                  <a:gd name="connsiteY1559" fmla="*/ 1756611 h 1823987"/>
                  <a:gd name="connsiteX1560" fmla="*/ 3397720 w 4242337"/>
                  <a:gd name="connsiteY1560" fmla="*/ 1756611 h 1823987"/>
                  <a:gd name="connsiteX1561" fmla="*/ 3397720 w 4242337"/>
                  <a:gd name="connsiteY1561" fmla="*/ 1768643 h 1823987"/>
                  <a:gd name="connsiteX1562" fmla="*/ 3421783 w 4242337"/>
                  <a:gd name="connsiteY1562" fmla="*/ 1768643 h 1823987"/>
                  <a:gd name="connsiteX1563" fmla="*/ 3421783 w 4242337"/>
                  <a:gd name="connsiteY1563" fmla="*/ 1756611 h 1823987"/>
                  <a:gd name="connsiteX1564" fmla="*/ 3421783 w 4242337"/>
                  <a:gd name="connsiteY1564" fmla="*/ 1756611 h 1823987"/>
                  <a:gd name="connsiteX1565" fmla="*/ 3469909 w 4242337"/>
                  <a:gd name="connsiteY1565" fmla="*/ 1755408 h 1823987"/>
                  <a:gd name="connsiteX1566" fmla="*/ 3445846 w 4242337"/>
                  <a:gd name="connsiteY1566" fmla="*/ 1755408 h 1823987"/>
                  <a:gd name="connsiteX1567" fmla="*/ 3445846 w 4242337"/>
                  <a:gd name="connsiteY1567" fmla="*/ 1767440 h 1823987"/>
                  <a:gd name="connsiteX1568" fmla="*/ 3469909 w 4242337"/>
                  <a:gd name="connsiteY1568" fmla="*/ 1767440 h 1823987"/>
                  <a:gd name="connsiteX1569" fmla="*/ 3469909 w 4242337"/>
                  <a:gd name="connsiteY1569" fmla="*/ 1755408 h 1823987"/>
                  <a:gd name="connsiteX1570" fmla="*/ 3469909 w 4242337"/>
                  <a:gd name="connsiteY1570" fmla="*/ 1755408 h 1823987"/>
                  <a:gd name="connsiteX1571" fmla="*/ 3518036 w 4242337"/>
                  <a:gd name="connsiteY1571" fmla="*/ 1754205 h 1823987"/>
                  <a:gd name="connsiteX1572" fmla="*/ 3493973 w 4242337"/>
                  <a:gd name="connsiteY1572" fmla="*/ 1754205 h 1823987"/>
                  <a:gd name="connsiteX1573" fmla="*/ 3493973 w 4242337"/>
                  <a:gd name="connsiteY1573" fmla="*/ 1766236 h 1823987"/>
                  <a:gd name="connsiteX1574" fmla="*/ 3518036 w 4242337"/>
                  <a:gd name="connsiteY1574" fmla="*/ 1766236 h 1823987"/>
                  <a:gd name="connsiteX1575" fmla="*/ 3518036 w 4242337"/>
                  <a:gd name="connsiteY1575" fmla="*/ 1754205 h 1823987"/>
                  <a:gd name="connsiteX1576" fmla="*/ 3518036 w 4242337"/>
                  <a:gd name="connsiteY1576" fmla="*/ 1754205 h 1823987"/>
                  <a:gd name="connsiteX1577" fmla="*/ 3566162 w 4242337"/>
                  <a:gd name="connsiteY1577" fmla="*/ 1754205 h 1823987"/>
                  <a:gd name="connsiteX1578" fmla="*/ 3542099 w 4242337"/>
                  <a:gd name="connsiteY1578" fmla="*/ 1754205 h 1823987"/>
                  <a:gd name="connsiteX1579" fmla="*/ 3542099 w 4242337"/>
                  <a:gd name="connsiteY1579" fmla="*/ 1766236 h 1823987"/>
                  <a:gd name="connsiteX1580" fmla="*/ 3566162 w 4242337"/>
                  <a:gd name="connsiteY1580" fmla="*/ 1766236 h 1823987"/>
                  <a:gd name="connsiteX1581" fmla="*/ 3566162 w 4242337"/>
                  <a:gd name="connsiteY1581" fmla="*/ 1754205 h 1823987"/>
                  <a:gd name="connsiteX1582" fmla="*/ 3566162 w 4242337"/>
                  <a:gd name="connsiteY1582" fmla="*/ 1754205 h 1823987"/>
                  <a:gd name="connsiteX1583" fmla="*/ 3614288 w 4242337"/>
                  <a:gd name="connsiteY1583" fmla="*/ 1753002 h 1823987"/>
                  <a:gd name="connsiteX1584" fmla="*/ 3590225 w 4242337"/>
                  <a:gd name="connsiteY1584" fmla="*/ 1753002 h 1823987"/>
                  <a:gd name="connsiteX1585" fmla="*/ 3590225 w 4242337"/>
                  <a:gd name="connsiteY1585" fmla="*/ 1765033 h 1823987"/>
                  <a:gd name="connsiteX1586" fmla="*/ 3590225 w 4242337"/>
                  <a:gd name="connsiteY1586" fmla="*/ 1765033 h 1823987"/>
                  <a:gd name="connsiteX1587" fmla="*/ 3590225 w 4242337"/>
                  <a:gd name="connsiteY1587" fmla="*/ 1765033 h 1823987"/>
                  <a:gd name="connsiteX1588" fmla="*/ 3590225 w 4242337"/>
                  <a:gd name="connsiteY1588" fmla="*/ 1765033 h 1823987"/>
                  <a:gd name="connsiteX1589" fmla="*/ 3590225 w 4242337"/>
                  <a:gd name="connsiteY1589" fmla="*/ 1765033 h 1823987"/>
                  <a:gd name="connsiteX1590" fmla="*/ 3590225 w 4242337"/>
                  <a:gd name="connsiteY1590" fmla="*/ 1765033 h 1823987"/>
                  <a:gd name="connsiteX1591" fmla="*/ 3614288 w 4242337"/>
                  <a:gd name="connsiteY1591" fmla="*/ 1765033 h 1823987"/>
                  <a:gd name="connsiteX1592" fmla="*/ 3614288 w 4242337"/>
                  <a:gd name="connsiteY1592" fmla="*/ 1753002 h 1823987"/>
                  <a:gd name="connsiteX1593" fmla="*/ 3614288 w 4242337"/>
                  <a:gd name="connsiteY1593" fmla="*/ 1753002 h 1823987"/>
                  <a:gd name="connsiteX1594" fmla="*/ 3662415 w 4242337"/>
                  <a:gd name="connsiteY1594" fmla="*/ 1751798 h 1823987"/>
                  <a:gd name="connsiteX1595" fmla="*/ 3638352 w 4242337"/>
                  <a:gd name="connsiteY1595" fmla="*/ 1751798 h 1823987"/>
                  <a:gd name="connsiteX1596" fmla="*/ 3638352 w 4242337"/>
                  <a:gd name="connsiteY1596" fmla="*/ 1763830 h 1823987"/>
                  <a:gd name="connsiteX1597" fmla="*/ 3653993 w 4242337"/>
                  <a:gd name="connsiteY1597" fmla="*/ 1763830 h 1823987"/>
                  <a:gd name="connsiteX1598" fmla="*/ 3653993 w 4242337"/>
                  <a:gd name="connsiteY1598" fmla="*/ 1763830 h 1823987"/>
                  <a:gd name="connsiteX1599" fmla="*/ 3653993 w 4242337"/>
                  <a:gd name="connsiteY1599" fmla="*/ 1763830 h 1823987"/>
                  <a:gd name="connsiteX1600" fmla="*/ 3662415 w 4242337"/>
                  <a:gd name="connsiteY1600" fmla="*/ 1763830 h 1823987"/>
                  <a:gd name="connsiteX1601" fmla="*/ 3662415 w 4242337"/>
                  <a:gd name="connsiteY1601" fmla="*/ 1751798 h 1823987"/>
                  <a:gd name="connsiteX1602" fmla="*/ 3662415 w 4242337"/>
                  <a:gd name="connsiteY1602" fmla="*/ 1751798 h 1823987"/>
                  <a:gd name="connsiteX1603" fmla="*/ 3710541 w 4242337"/>
                  <a:gd name="connsiteY1603" fmla="*/ 1751798 h 1823987"/>
                  <a:gd name="connsiteX1604" fmla="*/ 3686478 w 4242337"/>
                  <a:gd name="connsiteY1604" fmla="*/ 1751798 h 1823987"/>
                  <a:gd name="connsiteX1605" fmla="*/ 3686478 w 4242337"/>
                  <a:gd name="connsiteY1605" fmla="*/ 1763830 h 1823987"/>
                  <a:gd name="connsiteX1606" fmla="*/ 3691291 w 4242337"/>
                  <a:gd name="connsiteY1606" fmla="*/ 1763830 h 1823987"/>
                  <a:gd name="connsiteX1607" fmla="*/ 3691291 w 4242337"/>
                  <a:gd name="connsiteY1607" fmla="*/ 1763830 h 1823987"/>
                  <a:gd name="connsiteX1608" fmla="*/ 3691291 w 4242337"/>
                  <a:gd name="connsiteY1608" fmla="*/ 1763830 h 1823987"/>
                  <a:gd name="connsiteX1609" fmla="*/ 3691291 w 4242337"/>
                  <a:gd name="connsiteY1609" fmla="*/ 1763830 h 1823987"/>
                  <a:gd name="connsiteX1610" fmla="*/ 3691291 w 4242337"/>
                  <a:gd name="connsiteY1610" fmla="*/ 1763830 h 1823987"/>
                  <a:gd name="connsiteX1611" fmla="*/ 3691291 w 4242337"/>
                  <a:gd name="connsiteY1611" fmla="*/ 1763830 h 1823987"/>
                  <a:gd name="connsiteX1612" fmla="*/ 3691291 w 4242337"/>
                  <a:gd name="connsiteY1612" fmla="*/ 1763830 h 1823987"/>
                  <a:gd name="connsiteX1613" fmla="*/ 3691291 w 4242337"/>
                  <a:gd name="connsiteY1613" fmla="*/ 1763830 h 1823987"/>
                  <a:gd name="connsiteX1614" fmla="*/ 3691291 w 4242337"/>
                  <a:gd name="connsiteY1614" fmla="*/ 1763830 h 1823987"/>
                  <a:gd name="connsiteX1615" fmla="*/ 3691291 w 4242337"/>
                  <a:gd name="connsiteY1615" fmla="*/ 1763830 h 1823987"/>
                  <a:gd name="connsiteX1616" fmla="*/ 3691291 w 4242337"/>
                  <a:gd name="connsiteY1616" fmla="*/ 1763830 h 1823987"/>
                  <a:gd name="connsiteX1617" fmla="*/ 3691291 w 4242337"/>
                  <a:gd name="connsiteY1617" fmla="*/ 1763830 h 1823987"/>
                  <a:gd name="connsiteX1618" fmla="*/ 3691291 w 4242337"/>
                  <a:gd name="connsiteY1618" fmla="*/ 1763830 h 1823987"/>
                  <a:gd name="connsiteX1619" fmla="*/ 3710541 w 4242337"/>
                  <a:gd name="connsiteY1619" fmla="*/ 1763830 h 1823987"/>
                  <a:gd name="connsiteX1620" fmla="*/ 3710541 w 4242337"/>
                  <a:gd name="connsiteY1620" fmla="*/ 1751798 h 1823987"/>
                  <a:gd name="connsiteX1621" fmla="*/ 3710541 w 4242337"/>
                  <a:gd name="connsiteY1621" fmla="*/ 1751798 h 1823987"/>
                  <a:gd name="connsiteX1622" fmla="*/ 3758668 w 4242337"/>
                  <a:gd name="connsiteY1622" fmla="*/ 1750595 h 1823987"/>
                  <a:gd name="connsiteX1623" fmla="*/ 3734604 w 4242337"/>
                  <a:gd name="connsiteY1623" fmla="*/ 1750595 h 1823987"/>
                  <a:gd name="connsiteX1624" fmla="*/ 3734604 w 4242337"/>
                  <a:gd name="connsiteY1624" fmla="*/ 1762627 h 1823987"/>
                  <a:gd name="connsiteX1625" fmla="*/ 3747839 w 4242337"/>
                  <a:gd name="connsiteY1625" fmla="*/ 1762627 h 1823987"/>
                  <a:gd name="connsiteX1626" fmla="*/ 3758668 w 4242337"/>
                  <a:gd name="connsiteY1626" fmla="*/ 1762627 h 1823987"/>
                  <a:gd name="connsiteX1627" fmla="*/ 3758668 w 4242337"/>
                  <a:gd name="connsiteY1627" fmla="*/ 1750595 h 1823987"/>
                  <a:gd name="connsiteX1628" fmla="*/ 3758668 w 4242337"/>
                  <a:gd name="connsiteY1628" fmla="*/ 1750595 h 1823987"/>
                  <a:gd name="connsiteX1629" fmla="*/ 3806794 w 4242337"/>
                  <a:gd name="connsiteY1629" fmla="*/ 1749392 h 1823987"/>
                  <a:gd name="connsiteX1630" fmla="*/ 3782731 w 4242337"/>
                  <a:gd name="connsiteY1630" fmla="*/ 1749392 h 1823987"/>
                  <a:gd name="connsiteX1631" fmla="*/ 3782731 w 4242337"/>
                  <a:gd name="connsiteY1631" fmla="*/ 1761424 h 1823987"/>
                  <a:gd name="connsiteX1632" fmla="*/ 3791153 w 4242337"/>
                  <a:gd name="connsiteY1632" fmla="*/ 1761424 h 1823987"/>
                  <a:gd name="connsiteX1633" fmla="*/ 3791153 w 4242337"/>
                  <a:gd name="connsiteY1633" fmla="*/ 1761424 h 1823987"/>
                  <a:gd name="connsiteX1634" fmla="*/ 3791153 w 4242337"/>
                  <a:gd name="connsiteY1634" fmla="*/ 1761424 h 1823987"/>
                  <a:gd name="connsiteX1635" fmla="*/ 3791153 w 4242337"/>
                  <a:gd name="connsiteY1635" fmla="*/ 1761424 h 1823987"/>
                  <a:gd name="connsiteX1636" fmla="*/ 3791153 w 4242337"/>
                  <a:gd name="connsiteY1636" fmla="*/ 1761424 h 1823987"/>
                  <a:gd name="connsiteX1637" fmla="*/ 3791153 w 4242337"/>
                  <a:gd name="connsiteY1637" fmla="*/ 1761424 h 1823987"/>
                  <a:gd name="connsiteX1638" fmla="*/ 3791153 w 4242337"/>
                  <a:gd name="connsiteY1638" fmla="*/ 1761424 h 1823987"/>
                  <a:gd name="connsiteX1639" fmla="*/ 3806794 w 4242337"/>
                  <a:gd name="connsiteY1639" fmla="*/ 1761424 h 1823987"/>
                  <a:gd name="connsiteX1640" fmla="*/ 3806794 w 4242337"/>
                  <a:gd name="connsiteY1640" fmla="*/ 1749392 h 1823987"/>
                  <a:gd name="connsiteX1641" fmla="*/ 3806794 w 4242337"/>
                  <a:gd name="connsiteY1641" fmla="*/ 1749392 h 1823987"/>
                  <a:gd name="connsiteX1642" fmla="*/ 3854920 w 4242337"/>
                  <a:gd name="connsiteY1642" fmla="*/ 1749392 h 1823987"/>
                  <a:gd name="connsiteX1643" fmla="*/ 3830857 w 4242337"/>
                  <a:gd name="connsiteY1643" fmla="*/ 1749392 h 1823987"/>
                  <a:gd name="connsiteX1644" fmla="*/ 3830857 w 4242337"/>
                  <a:gd name="connsiteY1644" fmla="*/ 1761424 h 1823987"/>
                  <a:gd name="connsiteX1645" fmla="*/ 3842889 w 4242337"/>
                  <a:gd name="connsiteY1645" fmla="*/ 1761424 h 1823987"/>
                  <a:gd name="connsiteX1646" fmla="*/ 3842889 w 4242337"/>
                  <a:gd name="connsiteY1646" fmla="*/ 1761424 h 1823987"/>
                  <a:gd name="connsiteX1647" fmla="*/ 3842889 w 4242337"/>
                  <a:gd name="connsiteY1647" fmla="*/ 1761424 h 1823987"/>
                  <a:gd name="connsiteX1648" fmla="*/ 3842889 w 4242337"/>
                  <a:gd name="connsiteY1648" fmla="*/ 1761424 h 1823987"/>
                  <a:gd name="connsiteX1649" fmla="*/ 3842889 w 4242337"/>
                  <a:gd name="connsiteY1649" fmla="*/ 1761424 h 1823987"/>
                  <a:gd name="connsiteX1650" fmla="*/ 3854920 w 4242337"/>
                  <a:gd name="connsiteY1650" fmla="*/ 1761424 h 1823987"/>
                  <a:gd name="connsiteX1651" fmla="*/ 3854920 w 4242337"/>
                  <a:gd name="connsiteY1651" fmla="*/ 1749392 h 1823987"/>
                  <a:gd name="connsiteX1652" fmla="*/ 3854920 w 4242337"/>
                  <a:gd name="connsiteY1652" fmla="*/ 1749392 h 1823987"/>
                  <a:gd name="connsiteX1653" fmla="*/ 3903047 w 4242337"/>
                  <a:gd name="connsiteY1653" fmla="*/ 1748189 h 1823987"/>
                  <a:gd name="connsiteX1654" fmla="*/ 3878983 w 4242337"/>
                  <a:gd name="connsiteY1654" fmla="*/ 1748189 h 1823987"/>
                  <a:gd name="connsiteX1655" fmla="*/ 3878983 w 4242337"/>
                  <a:gd name="connsiteY1655" fmla="*/ 1760221 h 1823987"/>
                  <a:gd name="connsiteX1656" fmla="*/ 3892218 w 4242337"/>
                  <a:gd name="connsiteY1656" fmla="*/ 1760221 h 1823987"/>
                  <a:gd name="connsiteX1657" fmla="*/ 3892218 w 4242337"/>
                  <a:gd name="connsiteY1657" fmla="*/ 1760221 h 1823987"/>
                  <a:gd name="connsiteX1658" fmla="*/ 3892218 w 4242337"/>
                  <a:gd name="connsiteY1658" fmla="*/ 1760221 h 1823987"/>
                  <a:gd name="connsiteX1659" fmla="*/ 3892218 w 4242337"/>
                  <a:gd name="connsiteY1659" fmla="*/ 1760221 h 1823987"/>
                  <a:gd name="connsiteX1660" fmla="*/ 3892218 w 4242337"/>
                  <a:gd name="connsiteY1660" fmla="*/ 1760221 h 1823987"/>
                  <a:gd name="connsiteX1661" fmla="*/ 3892218 w 4242337"/>
                  <a:gd name="connsiteY1661" fmla="*/ 1760221 h 1823987"/>
                  <a:gd name="connsiteX1662" fmla="*/ 3892218 w 4242337"/>
                  <a:gd name="connsiteY1662" fmla="*/ 1760221 h 1823987"/>
                  <a:gd name="connsiteX1663" fmla="*/ 3903047 w 4242337"/>
                  <a:gd name="connsiteY1663" fmla="*/ 1760221 h 1823987"/>
                  <a:gd name="connsiteX1664" fmla="*/ 3903047 w 4242337"/>
                  <a:gd name="connsiteY1664" fmla="*/ 1748189 h 1823987"/>
                  <a:gd name="connsiteX1665" fmla="*/ 3903047 w 4242337"/>
                  <a:gd name="connsiteY1665" fmla="*/ 1748189 h 1823987"/>
                  <a:gd name="connsiteX1666" fmla="*/ 3951173 w 4242337"/>
                  <a:gd name="connsiteY1666" fmla="*/ 1746986 h 1823987"/>
                  <a:gd name="connsiteX1667" fmla="*/ 3927110 w 4242337"/>
                  <a:gd name="connsiteY1667" fmla="*/ 1746986 h 1823987"/>
                  <a:gd name="connsiteX1668" fmla="*/ 3927110 w 4242337"/>
                  <a:gd name="connsiteY1668" fmla="*/ 1759017 h 1823987"/>
                  <a:gd name="connsiteX1669" fmla="*/ 3937938 w 4242337"/>
                  <a:gd name="connsiteY1669" fmla="*/ 1759017 h 1823987"/>
                  <a:gd name="connsiteX1670" fmla="*/ 3951173 w 4242337"/>
                  <a:gd name="connsiteY1670" fmla="*/ 1759017 h 1823987"/>
                  <a:gd name="connsiteX1671" fmla="*/ 3951173 w 4242337"/>
                  <a:gd name="connsiteY1671" fmla="*/ 1746986 h 1823987"/>
                  <a:gd name="connsiteX1672" fmla="*/ 3951173 w 4242337"/>
                  <a:gd name="connsiteY1672" fmla="*/ 1746986 h 1823987"/>
                  <a:gd name="connsiteX1673" fmla="*/ 3999299 w 4242337"/>
                  <a:gd name="connsiteY1673" fmla="*/ 1746986 h 1823987"/>
                  <a:gd name="connsiteX1674" fmla="*/ 3975236 w 4242337"/>
                  <a:gd name="connsiteY1674" fmla="*/ 1746986 h 1823987"/>
                  <a:gd name="connsiteX1675" fmla="*/ 3975236 w 4242337"/>
                  <a:gd name="connsiteY1675" fmla="*/ 1759017 h 1823987"/>
                  <a:gd name="connsiteX1676" fmla="*/ 3993283 w 4242337"/>
                  <a:gd name="connsiteY1676" fmla="*/ 1759017 h 1823987"/>
                  <a:gd name="connsiteX1677" fmla="*/ 3993283 w 4242337"/>
                  <a:gd name="connsiteY1677" fmla="*/ 1759017 h 1823987"/>
                  <a:gd name="connsiteX1678" fmla="*/ 3993283 w 4242337"/>
                  <a:gd name="connsiteY1678" fmla="*/ 1759017 h 1823987"/>
                  <a:gd name="connsiteX1679" fmla="*/ 3993283 w 4242337"/>
                  <a:gd name="connsiteY1679" fmla="*/ 1759017 h 1823987"/>
                  <a:gd name="connsiteX1680" fmla="*/ 3993283 w 4242337"/>
                  <a:gd name="connsiteY1680" fmla="*/ 1759017 h 1823987"/>
                  <a:gd name="connsiteX1681" fmla="*/ 3993283 w 4242337"/>
                  <a:gd name="connsiteY1681" fmla="*/ 1759017 h 1823987"/>
                  <a:gd name="connsiteX1682" fmla="*/ 3993283 w 4242337"/>
                  <a:gd name="connsiteY1682" fmla="*/ 1759017 h 1823987"/>
                  <a:gd name="connsiteX1683" fmla="*/ 3993283 w 4242337"/>
                  <a:gd name="connsiteY1683" fmla="*/ 1759017 h 1823987"/>
                  <a:gd name="connsiteX1684" fmla="*/ 3993283 w 4242337"/>
                  <a:gd name="connsiteY1684" fmla="*/ 1759017 h 1823987"/>
                  <a:gd name="connsiteX1685" fmla="*/ 3998096 w 4242337"/>
                  <a:gd name="connsiteY1685" fmla="*/ 1759017 h 1823987"/>
                  <a:gd name="connsiteX1686" fmla="*/ 3999299 w 4242337"/>
                  <a:gd name="connsiteY1686" fmla="*/ 1746986 h 1823987"/>
                  <a:gd name="connsiteX1687" fmla="*/ 3999299 w 4242337"/>
                  <a:gd name="connsiteY1687" fmla="*/ 1746986 h 1823987"/>
                  <a:gd name="connsiteX1688" fmla="*/ 4047426 w 4242337"/>
                  <a:gd name="connsiteY1688" fmla="*/ 1745783 h 1823987"/>
                  <a:gd name="connsiteX1689" fmla="*/ 4023362 w 4242337"/>
                  <a:gd name="connsiteY1689" fmla="*/ 1745783 h 1823987"/>
                  <a:gd name="connsiteX1690" fmla="*/ 4023362 w 4242337"/>
                  <a:gd name="connsiteY1690" fmla="*/ 1757814 h 1823987"/>
                  <a:gd name="connsiteX1691" fmla="*/ 4032988 w 4242337"/>
                  <a:gd name="connsiteY1691" fmla="*/ 1757814 h 1823987"/>
                  <a:gd name="connsiteX1692" fmla="*/ 4032988 w 4242337"/>
                  <a:gd name="connsiteY1692" fmla="*/ 1757814 h 1823987"/>
                  <a:gd name="connsiteX1693" fmla="*/ 4032988 w 4242337"/>
                  <a:gd name="connsiteY1693" fmla="*/ 1757814 h 1823987"/>
                  <a:gd name="connsiteX1694" fmla="*/ 4032988 w 4242337"/>
                  <a:gd name="connsiteY1694" fmla="*/ 1757814 h 1823987"/>
                  <a:gd name="connsiteX1695" fmla="*/ 4032988 w 4242337"/>
                  <a:gd name="connsiteY1695" fmla="*/ 1757814 h 1823987"/>
                  <a:gd name="connsiteX1696" fmla="*/ 4047426 w 4242337"/>
                  <a:gd name="connsiteY1696" fmla="*/ 1757814 h 1823987"/>
                  <a:gd name="connsiteX1697" fmla="*/ 4047426 w 4242337"/>
                  <a:gd name="connsiteY1697" fmla="*/ 1745783 h 1823987"/>
                  <a:gd name="connsiteX1698" fmla="*/ 4047426 w 4242337"/>
                  <a:gd name="connsiteY1698" fmla="*/ 1745783 h 1823987"/>
                  <a:gd name="connsiteX1699" fmla="*/ 4089536 w 4242337"/>
                  <a:gd name="connsiteY1699" fmla="*/ 1744579 h 1823987"/>
                  <a:gd name="connsiteX1700" fmla="*/ 4089536 w 4242337"/>
                  <a:gd name="connsiteY1700" fmla="*/ 1749392 h 1823987"/>
                  <a:gd name="connsiteX1701" fmla="*/ 4089536 w 4242337"/>
                  <a:gd name="connsiteY1701" fmla="*/ 1749392 h 1823987"/>
                  <a:gd name="connsiteX1702" fmla="*/ 4089536 w 4242337"/>
                  <a:gd name="connsiteY1702" fmla="*/ 1744579 h 1823987"/>
                  <a:gd name="connsiteX1703" fmla="*/ 4070286 w 4242337"/>
                  <a:gd name="connsiteY1703" fmla="*/ 1744579 h 1823987"/>
                  <a:gd name="connsiteX1704" fmla="*/ 4070286 w 4242337"/>
                  <a:gd name="connsiteY1704" fmla="*/ 1756611 h 1823987"/>
                  <a:gd name="connsiteX1705" fmla="*/ 4088333 w 4242337"/>
                  <a:gd name="connsiteY1705" fmla="*/ 1756611 h 1823987"/>
                  <a:gd name="connsiteX1706" fmla="*/ 4088333 w 4242337"/>
                  <a:gd name="connsiteY1706" fmla="*/ 1756611 h 1823987"/>
                  <a:gd name="connsiteX1707" fmla="*/ 4088333 w 4242337"/>
                  <a:gd name="connsiteY1707" fmla="*/ 1756611 h 1823987"/>
                  <a:gd name="connsiteX1708" fmla="*/ 4088333 w 4242337"/>
                  <a:gd name="connsiteY1708" fmla="*/ 1756611 h 1823987"/>
                  <a:gd name="connsiteX1709" fmla="*/ 4088333 w 4242337"/>
                  <a:gd name="connsiteY1709" fmla="*/ 1756611 h 1823987"/>
                  <a:gd name="connsiteX1710" fmla="*/ 4088333 w 4242337"/>
                  <a:gd name="connsiteY1710" fmla="*/ 1756611 h 1823987"/>
                  <a:gd name="connsiteX1711" fmla="*/ 4088333 w 4242337"/>
                  <a:gd name="connsiteY1711" fmla="*/ 1756611 h 1823987"/>
                  <a:gd name="connsiteX1712" fmla="*/ 4088333 w 4242337"/>
                  <a:gd name="connsiteY1712" fmla="*/ 1756611 h 1823987"/>
                  <a:gd name="connsiteX1713" fmla="*/ 4088333 w 4242337"/>
                  <a:gd name="connsiteY1713" fmla="*/ 1756611 h 1823987"/>
                  <a:gd name="connsiteX1714" fmla="*/ 4088333 w 4242337"/>
                  <a:gd name="connsiteY1714" fmla="*/ 1756611 h 1823987"/>
                  <a:gd name="connsiteX1715" fmla="*/ 4088333 w 4242337"/>
                  <a:gd name="connsiteY1715" fmla="*/ 1756611 h 1823987"/>
                  <a:gd name="connsiteX1716" fmla="*/ 4088333 w 4242337"/>
                  <a:gd name="connsiteY1716" fmla="*/ 1756611 h 1823987"/>
                  <a:gd name="connsiteX1717" fmla="*/ 4088333 w 4242337"/>
                  <a:gd name="connsiteY1717" fmla="*/ 1756611 h 1823987"/>
                  <a:gd name="connsiteX1718" fmla="*/ 4088333 w 4242337"/>
                  <a:gd name="connsiteY1718" fmla="*/ 1756611 h 1823987"/>
                  <a:gd name="connsiteX1719" fmla="*/ 4088333 w 4242337"/>
                  <a:gd name="connsiteY1719" fmla="*/ 1756611 h 1823987"/>
                  <a:gd name="connsiteX1720" fmla="*/ 4088333 w 4242337"/>
                  <a:gd name="connsiteY1720" fmla="*/ 1756611 h 1823987"/>
                  <a:gd name="connsiteX1721" fmla="*/ 4088333 w 4242337"/>
                  <a:gd name="connsiteY1721" fmla="*/ 1756611 h 1823987"/>
                  <a:gd name="connsiteX1722" fmla="*/ 4088333 w 4242337"/>
                  <a:gd name="connsiteY1722" fmla="*/ 1756611 h 1823987"/>
                  <a:gd name="connsiteX1723" fmla="*/ 4088333 w 4242337"/>
                  <a:gd name="connsiteY1723" fmla="*/ 1756611 h 1823987"/>
                  <a:gd name="connsiteX1724" fmla="*/ 4088333 w 4242337"/>
                  <a:gd name="connsiteY1724" fmla="*/ 1756611 h 1823987"/>
                  <a:gd name="connsiteX1725" fmla="*/ 4088333 w 4242337"/>
                  <a:gd name="connsiteY1725" fmla="*/ 1756611 h 1823987"/>
                  <a:gd name="connsiteX1726" fmla="*/ 4088333 w 4242337"/>
                  <a:gd name="connsiteY1726" fmla="*/ 1756611 h 1823987"/>
                  <a:gd name="connsiteX1727" fmla="*/ 4088333 w 4242337"/>
                  <a:gd name="connsiteY1727" fmla="*/ 1756611 h 1823987"/>
                  <a:gd name="connsiteX1728" fmla="*/ 4088333 w 4242337"/>
                  <a:gd name="connsiteY1728" fmla="*/ 1756611 h 1823987"/>
                  <a:gd name="connsiteX1729" fmla="*/ 4088333 w 4242337"/>
                  <a:gd name="connsiteY1729" fmla="*/ 1756611 h 1823987"/>
                  <a:gd name="connsiteX1730" fmla="*/ 4088333 w 4242337"/>
                  <a:gd name="connsiteY1730" fmla="*/ 1756611 h 1823987"/>
                  <a:gd name="connsiteX1731" fmla="*/ 4088333 w 4242337"/>
                  <a:gd name="connsiteY1731" fmla="*/ 1756611 h 1823987"/>
                  <a:gd name="connsiteX1732" fmla="*/ 4088333 w 4242337"/>
                  <a:gd name="connsiteY1732" fmla="*/ 1756611 h 1823987"/>
                  <a:gd name="connsiteX1733" fmla="*/ 4088333 w 4242337"/>
                  <a:gd name="connsiteY1733" fmla="*/ 1756611 h 1823987"/>
                  <a:gd name="connsiteX1734" fmla="*/ 4088333 w 4242337"/>
                  <a:gd name="connsiteY1734" fmla="*/ 1756611 h 1823987"/>
                  <a:gd name="connsiteX1735" fmla="*/ 4088333 w 4242337"/>
                  <a:gd name="connsiteY1735" fmla="*/ 1756611 h 1823987"/>
                  <a:gd name="connsiteX1736" fmla="*/ 4088333 w 4242337"/>
                  <a:gd name="connsiteY1736" fmla="*/ 1756611 h 1823987"/>
                  <a:gd name="connsiteX1737" fmla="*/ 4088333 w 4242337"/>
                  <a:gd name="connsiteY1737" fmla="*/ 1756611 h 1823987"/>
                  <a:gd name="connsiteX1738" fmla="*/ 4088333 w 4242337"/>
                  <a:gd name="connsiteY1738" fmla="*/ 1756611 h 1823987"/>
                  <a:gd name="connsiteX1739" fmla="*/ 4089536 w 4242337"/>
                  <a:gd name="connsiteY1739" fmla="*/ 1755408 h 1823987"/>
                  <a:gd name="connsiteX1740" fmla="*/ 4089536 w 4242337"/>
                  <a:gd name="connsiteY1740" fmla="*/ 1755408 h 1823987"/>
                  <a:gd name="connsiteX1741" fmla="*/ 4089536 w 4242337"/>
                  <a:gd name="connsiteY1741" fmla="*/ 1755408 h 1823987"/>
                  <a:gd name="connsiteX1742" fmla="*/ 4089536 w 4242337"/>
                  <a:gd name="connsiteY1742" fmla="*/ 1755408 h 1823987"/>
                  <a:gd name="connsiteX1743" fmla="*/ 4089536 w 4242337"/>
                  <a:gd name="connsiteY1743" fmla="*/ 1755408 h 1823987"/>
                  <a:gd name="connsiteX1744" fmla="*/ 4089536 w 4242337"/>
                  <a:gd name="connsiteY1744" fmla="*/ 1755408 h 1823987"/>
                  <a:gd name="connsiteX1745" fmla="*/ 4089536 w 4242337"/>
                  <a:gd name="connsiteY1745" fmla="*/ 1755408 h 1823987"/>
                  <a:gd name="connsiteX1746" fmla="*/ 4089536 w 4242337"/>
                  <a:gd name="connsiteY1746" fmla="*/ 1755408 h 1823987"/>
                  <a:gd name="connsiteX1747" fmla="*/ 4089536 w 4242337"/>
                  <a:gd name="connsiteY1747" fmla="*/ 1755408 h 1823987"/>
                  <a:gd name="connsiteX1748" fmla="*/ 4089536 w 4242337"/>
                  <a:gd name="connsiteY1748" fmla="*/ 1755408 h 1823987"/>
                  <a:gd name="connsiteX1749" fmla="*/ 4089536 w 4242337"/>
                  <a:gd name="connsiteY1749" fmla="*/ 1755408 h 1823987"/>
                  <a:gd name="connsiteX1750" fmla="*/ 4089536 w 4242337"/>
                  <a:gd name="connsiteY1750" fmla="*/ 1755408 h 1823987"/>
                  <a:gd name="connsiteX1751" fmla="*/ 4089536 w 4242337"/>
                  <a:gd name="connsiteY1751" fmla="*/ 1755408 h 1823987"/>
                  <a:gd name="connsiteX1752" fmla="*/ 4089536 w 4242337"/>
                  <a:gd name="connsiteY1752" fmla="*/ 1755408 h 1823987"/>
                  <a:gd name="connsiteX1753" fmla="*/ 4089536 w 4242337"/>
                  <a:gd name="connsiteY1753" fmla="*/ 1755408 h 1823987"/>
                  <a:gd name="connsiteX1754" fmla="*/ 4089536 w 4242337"/>
                  <a:gd name="connsiteY1754" fmla="*/ 1755408 h 1823987"/>
                  <a:gd name="connsiteX1755" fmla="*/ 4089536 w 4242337"/>
                  <a:gd name="connsiteY1755" fmla="*/ 1755408 h 1823987"/>
                  <a:gd name="connsiteX1756" fmla="*/ 4089536 w 4242337"/>
                  <a:gd name="connsiteY1756" fmla="*/ 1755408 h 1823987"/>
                  <a:gd name="connsiteX1757" fmla="*/ 4089536 w 4242337"/>
                  <a:gd name="connsiteY1757" fmla="*/ 1755408 h 1823987"/>
                  <a:gd name="connsiteX1758" fmla="*/ 4089536 w 4242337"/>
                  <a:gd name="connsiteY1758" fmla="*/ 1755408 h 1823987"/>
                  <a:gd name="connsiteX1759" fmla="*/ 4089536 w 4242337"/>
                  <a:gd name="connsiteY1759" fmla="*/ 1755408 h 1823987"/>
                  <a:gd name="connsiteX1760" fmla="*/ 4089536 w 4242337"/>
                  <a:gd name="connsiteY1760" fmla="*/ 1755408 h 1823987"/>
                  <a:gd name="connsiteX1761" fmla="*/ 4089536 w 4242337"/>
                  <a:gd name="connsiteY1761" fmla="*/ 1755408 h 1823987"/>
                  <a:gd name="connsiteX1762" fmla="*/ 4090739 w 4242337"/>
                  <a:gd name="connsiteY1762" fmla="*/ 1754205 h 1823987"/>
                  <a:gd name="connsiteX1763" fmla="*/ 4090739 w 4242337"/>
                  <a:gd name="connsiteY1763" fmla="*/ 1754205 h 1823987"/>
                  <a:gd name="connsiteX1764" fmla="*/ 4090739 w 4242337"/>
                  <a:gd name="connsiteY1764" fmla="*/ 1754205 h 1823987"/>
                  <a:gd name="connsiteX1765" fmla="*/ 4090739 w 4242337"/>
                  <a:gd name="connsiteY1765" fmla="*/ 1754205 h 1823987"/>
                  <a:gd name="connsiteX1766" fmla="*/ 4090739 w 4242337"/>
                  <a:gd name="connsiteY1766" fmla="*/ 1754205 h 1823987"/>
                  <a:gd name="connsiteX1767" fmla="*/ 4090739 w 4242337"/>
                  <a:gd name="connsiteY1767" fmla="*/ 1754205 h 1823987"/>
                  <a:gd name="connsiteX1768" fmla="*/ 4090739 w 4242337"/>
                  <a:gd name="connsiteY1768" fmla="*/ 1754205 h 1823987"/>
                  <a:gd name="connsiteX1769" fmla="*/ 4090739 w 4242337"/>
                  <a:gd name="connsiteY1769" fmla="*/ 1754205 h 1823987"/>
                  <a:gd name="connsiteX1770" fmla="*/ 4090739 w 4242337"/>
                  <a:gd name="connsiteY1770" fmla="*/ 1754205 h 1823987"/>
                  <a:gd name="connsiteX1771" fmla="*/ 4090739 w 4242337"/>
                  <a:gd name="connsiteY1771" fmla="*/ 1754205 h 1823987"/>
                  <a:gd name="connsiteX1772" fmla="*/ 4090739 w 4242337"/>
                  <a:gd name="connsiteY1772" fmla="*/ 1754205 h 1823987"/>
                  <a:gd name="connsiteX1773" fmla="*/ 4090739 w 4242337"/>
                  <a:gd name="connsiteY1773" fmla="*/ 1754205 h 1823987"/>
                  <a:gd name="connsiteX1774" fmla="*/ 4090739 w 4242337"/>
                  <a:gd name="connsiteY1774" fmla="*/ 1754205 h 1823987"/>
                  <a:gd name="connsiteX1775" fmla="*/ 4090739 w 4242337"/>
                  <a:gd name="connsiteY1775" fmla="*/ 1754205 h 1823987"/>
                  <a:gd name="connsiteX1776" fmla="*/ 4087130 w 4242337"/>
                  <a:gd name="connsiteY1776" fmla="*/ 1750595 h 1823987"/>
                  <a:gd name="connsiteX1777" fmla="*/ 4089536 w 4242337"/>
                  <a:gd name="connsiteY1777" fmla="*/ 1744579 h 1823987"/>
                  <a:gd name="connsiteX1778" fmla="*/ 4089536 w 4242337"/>
                  <a:gd name="connsiteY1778" fmla="*/ 1744579 h 1823987"/>
                  <a:gd name="connsiteX1779" fmla="*/ 4103974 w 4242337"/>
                  <a:gd name="connsiteY1779" fmla="*/ 1706078 h 1823987"/>
                  <a:gd name="connsiteX1780" fmla="*/ 4095552 w 4242337"/>
                  <a:gd name="connsiteY1780" fmla="*/ 1727735 h 1823987"/>
                  <a:gd name="connsiteX1781" fmla="*/ 4106381 w 4242337"/>
                  <a:gd name="connsiteY1781" fmla="*/ 1732548 h 1823987"/>
                  <a:gd name="connsiteX1782" fmla="*/ 4114803 w 4242337"/>
                  <a:gd name="connsiteY1782" fmla="*/ 1709688 h 1823987"/>
                  <a:gd name="connsiteX1783" fmla="*/ 4103974 w 4242337"/>
                  <a:gd name="connsiteY1783" fmla="*/ 1706078 h 1823987"/>
                  <a:gd name="connsiteX1784" fmla="*/ 4103974 w 4242337"/>
                  <a:gd name="connsiteY1784" fmla="*/ 1706078 h 1823987"/>
                  <a:gd name="connsiteX1785" fmla="*/ 4116006 w 4242337"/>
                  <a:gd name="connsiteY1785" fmla="*/ 1661562 h 1823987"/>
                  <a:gd name="connsiteX1786" fmla="*/ 4109990 w 4242337"/>
                  <a:gd name="connsiteY1786" fmla="*/ 1684422 h 1823987"/>
                  <a:gd name="connsiteX1787" fmla="*/ 4122022 w 4242337"/>
                  <a:gd name="connsiteY1787" fmla="*/ 1688031 h 1823987"/>
                  <a:gd name="connsiteX1788" fmla="*/ 4128037 w 4242337"/>
                  <a:gd name="connsiteY1788" fmla="*/ 1665171 h 1823987"/>
                  <a:gd name="connsiteX1789" fmla="*/ 4116006 w 4242337"/>
                  <a:gd name="connsiteY1789" fmla="*/ 1661562 h 1823987"/>
                  <a:gd name="connsiteX1790" fmla="*/ 4116006 w 4242337"/>
                  <a:gd name="connsiteY1790" fmla="*/ 1661562 h 1823987"/>
                  <a:gd name="connsiteX1791" fmla="*/ 4125631 w 4242337"/>
                  <a:gd name="connsiteY1791" fmla="*/ 1614639 h 1823987"/>
                  <a:gd name="connsiteX1792" fmla="*/ 4120818 w 4242337"/>
                  <a:gd name="connsiteY1792" fmla="*/ 1637498 h 1823987"/>
                  <a:gd name="connsiteX1793" fmla="*/ 4132850 w 4242337"/>
                  <a:gd name="connsiteY1793" fmla="*/ 1639905 h 1823987"/>
                  <a:gd name="connsiteX1794" fmla="*/ 4137662 w 4242337"/>
                  <a:gd name="connsiteY1794" fmla="*/ 1615842 h 1823987"/>
                  <a:gd name="connsiteX1795" fmla="*/ 4125631 w 4242337"/>
                  <a:gd name="connsiteY1795" fmla="*/ 1614639 h 1823987"/>
                  <a:gd name="connsiteX1796" fmla="*/ 4125631 w 4242337"/>
                  <a:gd name="connsiteY1796" fmla="*/ 1614639 h 1823987"/>
                  <a:gd name="connsiteX1797" fmla="*/ 4134053 w 4242337"/>
                  <a:gd name="connsiteY1797" fmla="*/ 1567715 h 1823987"/>
                  <a:gd name="connsiteX1798" fmla="*/ 4130444 w 4242337"/>
                  <a:gd name="connsiteY1798" fmla="*/ 1591778 h 1823987"/>
                  <a:gd name="connsiteX1799" fmla="*/ 4142475 w 4242337"/>
                  <a:gd name="connsiteY1799" fmla="*/ 1594185 h 1823987"/>
                  <a:gd name="connsiteX1800" fmla="*/ 4142475 w 4242337"/>
                  <a:gd name="connsiteY1800" fmla="*/ 1591778 h 1823987"/>
                  <a:gd name="connsiteX1801" fmla="*/ 4146085 w 4242337"/>
                  <a:gd name="connsiteY1801" fmla="*/ 1571325 h 1823987"/>
                  <a:gd name="connsiteX1802" fmla="*/ 4134053 w 4242337"/>
                  <a:gd name="connsiteY1802" fmla="*/ 1567715 h 1823987"/>
                  <a:gd name="connsiteX1803" fmla="*/ 4134053 w 4242337"/>
                  <a:gd name="connsiteY1803" fmla="*/ 1567715 h 1823987"/>
                  <a:gd name="connsiteX1804" fmla="*/ 4141272 w 4242337"/>
                  <a:gd name="connsiteY1804" fmla="*/ 1519589 h 1823987"/>
                  <a:gd name="connsiteX1805" fmla="*/ 4137662 w 4242337"/>
                  <a:gd name="connsiteY1805" fmla="*/ 1543652 h 1823987"/>
                  <a:gd name="connsiteX1806" fmla="*/ 4149694 w 4242337"/>
                  <a:gd name="connsiteY1806" fmla="*/ 1544855 h 1823987"/>
                  <a:gd name="connsiteX1807" fmla="*/ 4149694 w 4242337"/>
                  <a:gd name="connsiteY1807" fmla="*/ 1542449 h 1823987"/>
                  <a:gd name="connsiteX1808" fmla="*/ 4149694 w 4242337"/>
                  <a:gd name="connsiteY1808" fmla="*/ 1542449 h 1823987"/>
                  <a:gd name="connsiteX1809" fmla="*/ 4149694 w 4242337"/>
                  <a:gd name="connsiteY1809" fmla="*/ 1542449 h 1823987"/>
                  <a:gd name="connsiteX1810" fmla="*/ 4150897 w 4242337"/>
                  <a:gd name="connsiteY1810" fmla="*/ 1531620 h 1823987"/>
                  <a:gd name="connsiteX1811" fmla="*/ 4150897 w 4242337"/>
                  <a:gd name="connsiteY1811" fmla="*/ 1531620 h 1823987"/>
                  <a:gd name="connsiteX1812" fmla="*/ 4150897 w 4242337"/>
                  <a:gd name="connsiteY1812" fmla="*/ 1531620 h 1823987"/>
                  <a:gd name="connsiteX1813" fmla="*/ 4152101 w 4242337"/>
                  <a:gd name="connsiteY1813" fmla="*/ 1520792 h 1823987"/>
                  <a:gd name="connsiteX1814" fmla="*/ 4141272 w 4242337"/>
                  <a:gd name="connsiteY1814" fmla="*/ 1519589 h 1823987"/>
                  <a:gd name="connsiteX1815" fmla="*/ 4141272 w 4242337"/>
                  <a:gd name="connsiteY1815" fmla="*/ 1519589 h 1823987"/>
                  <a:gd name="connsiteX1816" fmla="*/ 4147288 w 4242337"/>
                  <a:gd name="connsiteY1816" fmla="*/ 1472666 h 1823987"/>
                  <a:gd name="connsiteX1817" fmla="*/ 4143678 w 4242337"/>
                  <a:gd name="connsiteY1817" fmla="*/ 1496729 h 1823987"/>
                  <a:gd name="connsiteX1818" fmla="*/ 4155710 w 4242337"/>
                  <a:gd name="connsiteY1818" fmla="*/ 1497932 h 1823987"/>
                  <a:gd name="connsiteX1819" fmla="*/ 4156913 w 4242337"/>
                  <a:gd name="connsiteY1819" fmla="*/ 1490713 h 1823987"/>
                  <a:gd name="connsiteX1820" fmla="*/ 4156913 w 4242337"/>
                  <a:gd name="connsiteY1820" fmla="*/ 1490713 h 1823987"/>
                  <a:gd name="connsiteX1821" fmla="*/ 4156913 w 4242337"/>
                  <a:gd name="connsiteY1821" fmla="*/ 1490713 h 1823987"/>
                  <a:gd name="connsiteX1822" fmla="*/ 4159320 w 4242337"/>
                  <a:gd name="connsiteY1822" fmla="*/ 1473869 h 1823987"/>
                  <a:gd name="connsiteX1823" fmla="*/ 4147288 w 4242337"/>
                  <a:gd name="connsiteY1823" fmla="*/ 1472666 h 1823987"/>
                  <a:gd name="connsiteX1824" fmla="*/ 4147288 w 4242337"/>
                  <a:gd name="connsiteY1824" fmla="*/ 1472666 h 1823987"/>
                  <a:gd name="connsiteX1825" fmla="*/ 4153304 w 4242337"/>
                  <a:gd name="connsiteY1825" fmla="*/ 1424539 h 1823987"/>
                  <a:gd name="connsiteX1826" fmla="*/ 4150897 w 4242337"/>
                  <a:gd name="connsiteY1826" fmla="*/ 1448603 h 1823987"/>
                  <a:gd name="connsiteX1827" fmla="*/ 4162929 w 4242337"/>
                  <a:gd name="connsiteY1827" fmla="*/ 1449806 h 1823987"/>
                  <a:gd name="connsiteX1828" fmla="*/ 4164132 w 4242337"/>
                  <a:gd name="connsiteY1828" fmla="*/ 1437774 h 1823987"/>
                  <a:gd name="connsiteX1829" fmla="*/ 4164132 w 4242337"/>
                  <a:gd name="connsiteY1829" fmla="*/ 1437774 h 1823987"/>
                  <a:gd name="connsiteX1830" fmla="*/ 4164132 w 4242337"/>
                  <a:gd name="connsiteY1830" fmla="*/ 1437774 h 1823987"/>
                  <a:gd name="connsiteX1831" fmla="*/ 4164132 w 4242337"/>
                  <a:gd name="connsiteY1831" fmla="*/ 1437774 h 1823987"/>
                  <a:gd name="connsiteX1832" fmla="*/ 4164132 w 4242337"/>
                  <a:gd name="connsiteY1832" fmla="*/ 1437774 h 1823987"/>
                  <a:gd name="connsiteX1833" fmla="*/ 4164132 w 4242337"/>
                  <a:gd name="connsiteY1833" fmla="*/ 1437774 h 1823987"/>
                  <a:gd name="connsiteX1834" fmla="*/ 4164132 w 4242337"/>
                  <a:gd name="connsiteY1834" fmla="*/ 1437774 h 1823987"/>
                  <a:gd name="connsiteX1835" fmla="*/ 4164132 w 4242337"/>
                  <a:gd name="connsiteY1835" fmla="*/ 1437774 h 1823987"/>
                  <a:gd name="connsiteX1836" fmla="*/ 4164132 w 4242337"/>
                  <a:gd name="connsiteY1836" fmla="*/ 1437774 h 1823987"/>
                  <a:gd name="connsiteX1837" fmla="*/ 4164132 w 4242337"/>
                  <a:gd name="connsiteY1837" fmla="*/ 1437774 h 1823987"/>
                  <a:gd name="connsiteX1838" fmla="*/ 4164132 w 4242337"/>
                  <a:gd name="connsiteY1838" fmla="*/ 1437774 h 1823987"/>
                  <a:gd name="connsiteX1839" fmla="*/ 4164132 w 4242337"/>
                  <a:gd name="connsiteY1839" fmla="*/ 1437774 h 1823987"/>
                  <a:gd name="connsiteX1840" fmla="*/ 4164132 w 4242337"/>
                  <a:gd name="connsiteY1840" fmla="*/ 1437774 h 1823987"/>
                  <a:gd name="connsiteX1841" fmla="*/ 4164132 w 4242337"/>
                  <a:gd name="connsiteY1841" fmla="*/ 1437774 h 1823987"/>
                  <a:gd name="connsiteX1842" fmla="*/ 4164132 w 4242337"/>
                  <a:gd name="connsiteY1842" fmla="*/ 1437774 h 1823987"/>
                  <a:gd name="connsiteX1843" fmla="*/ 4164132 w 4242337"/>
                  <a:gd name="connsiteY1843" fmla="*/ 1437774 h 1823987"/>
                  <a:gd name="connsiteX1844" fmla="*/ 4164132 w 4242337"/>
                  <a:gd name="connsiteY1844" fmla="*/ 1437774 h 1823987"/>
                  <a:gd name="connsiteX1845" fmla="*/ 4164132 w 4242337"/>
                  <a:gd name="connsiteY1845" fmla="*/ 1437774 h 1823987"/>
                  <a:gd name="connsiteX1846" fmla="*/ 4164132 w 4242337"/>
                  <a:gd name="connsiteY1846" fmla="*/ 1437774 h 1823987"/>
                  <a:gd name="connsiteX1847" fmla="*/ 4164132 w 4242337"/>
                  <a:gd name="connsiteY1847" fmla="*/ 1437774 h 1823987"/>
                  <a:gd name="connsiteX1848" fmla="*/ 4165335 w 4242337"/>
                  <a:gd name="connsiteY1848" fmla="*/ 1429352 h 1823987"/>
                  <a:gd name="connsiteX1849" fmla="*/ 4153304 w 4242337"/>
                  <a:gd name="connsiteY1849" fmla="*/ 1424539 h 1823987"/>
                  <a:gd name="connsiteX1850" fmla="*/ 4153304 w 4242337"/>
                  <a:gd name="connsiteY1850" fmla="*/ 1424539 h 1823987"/>
                  <a:gd name="connsiteX1851" fmla="*/ 4158116 w 4242337"/>
                  <a:gd name="connsiteY1851" fmla="*/ 1377616 h 1823987"/>
                  <a:gd name="connsiteX1852" fmla="*/ 4155710 w 4242337"/>
                  <a:gd name="connsiteY1852" fmla="*/ 1401679 h 1823987"/>
                  <a:gd name="connsiteX1853" fmla="*/ 4167741 w 4242337"/>
                  <a:gd name="connsiteY1853" fmla="*/ 1402883 h 1823987"/>
                  <a:gd name="connsiteX1854" fmla="*/ 4168945 w 4242337"/>
                  <a:gd name="connsiteY1854" fmla="*/ 1390851 h 1823987"/>
                  <a:gd name="connsiteX1855" fmla="*/ 4168945 w 4242337"/>
                  <a:gd name="connsiteY1855" fmla="*/ 1390851 h 1823987"/>
                  <a:gd name="connsiteX1856" fmla="*/ 4168945 w 4242337"/>
                  <a:gd name="connsiteY1856" fmla="*/ 1390851 h 1823987"/>
                  <a:gd name="connsiteX1857" fmla="*/ 4170148 w 4242337"/>
                  <a:gd name="connsiteY1857" fmla="*/ 1383632 h 1823987"/>
                  <a:gd name="connsiteX1858" fmla="*/ 4170148 w 4242337"/>
                  <a:gd name="connsiteY1858" fmla="*/ 1383632 h 1823987"/>
                  <a:gd name="connsiteX1859" fmla="*/ 4170148 w 4242337"/>
                  <a:gd name="connsiteY1859" fmla="*/ 1383632 h 1823987"/>
                  <a:gd name="connsiteX1860" fmla="*/ 4170148 w 4242337"/>
                  <a:gd name="connsiteY1860" fmla="*/ 1381226 h 1823987"/>
                  <a:gd name="connsiteX1861" fmla="*/ 4158116 w 4242337"/>
                  <a:gd name="connsiteY1861" fmla="*/ 1377616 h 1823987"/>
                  <a:gd name="connsiteX1862" fmla="*/ 4158116 w 4242337"/>
                  <a:gd name="connsiteY1862" fmla="*/ 1377616 h 1823987"/>
                  <a:gd name="connsiteX1863" fmla="*/ 4162929 w 4242337"/>
                  <a:gd name="connsiteY1863" fmla="*/ 1329490 h 1823987"/>
                  <a:gd name="connsiteX1864" fmla="*/ 4160523 w 4242337"/>
                  <a:gd name="connsiteY1864" fmla="*/ 1353553 h 1823987"/>
                  <a:gd name="connsiteX1865" fmla="*/ 4172554 w 4242337"/>
                  <a:gd name="connsiteY1865" fmla="*/ 1354756 h 1823987"/>
                  <a:gd name="connsiteX1866" fmla="*/ 4173757 w 4242337"/>
                  <a:gd name="connsiteY1866" fmla="*/ 1347537 h 1823987"/>
                  <a:gd name="connsiteX1867" fmla="*/ 4173757 w 4242337"/>
                  <a:gd name="connsiteY1867" fmla="*/ 1346334 h 1823987"/>
                  <a:gd name="connsiteX1868" fmla="*/ 4173757 w 4242337"/>
                  <a:gd name="connsiteY1868" fmla="*/ 1346334 h 1823987"/>
                  <a:gd name="connsiteX1869" fmla="*/ 4173757 w 4242337"/>
                  <a:gd name="connsiteY1869" fmla="*/ 1345131 h 1823987"/>
                  <a:gd name="connsiteX1870" fmla="*/ 4173757 w 4242337"/>
                  <a:gd name="connsiteY1870" fmla="*/ 1345131 h 1823987"/>
                  <a:gd name="connsiteX1871" fmla="*/ 4173757 w 4242337"/>
                  <a:gd name="connsiteY1871" fmla="*/ 1343928 h 1823987"/>
                  <a:gd name="connsiteX1872" fmla="*/ 4173757 w 4242337"/>
                  <a:gd name="connsiteY1872" fmla="*/ 1343928 h 1823987"/>
                  <a:gd name="connsiteX1873" fmla="*/ 4173757 w 4242337"/>
                  <a:gd name="connsiteY1873" fmla="*/ 1342725 h 1823987"/>
                  <a:gd name="connsiteX1874" fmla="*/ 4173757 w 4242337"/>
                  <a:gd name="connsiteY1874" fmla="*/ 1342725 h 1823987"/>
                  <a:gd name="connsiteX1875" fmla="*/ 4173757 w 4242337"/>
                  <a:gd name="connsiteY1875" fmla="*/ 1342725 h 1823987"/>
                  <a:gd name="connsiteX1876" fmla="*/ 4173757 w 4242337"/>
                  <a:gd name="connsiteY1876" fmla="*/ 1342725 h 1823987"/>
                  <a:gd name="connsiteX1877" fmla="*/ 4173757 w 4242337"/>
                  <a:gd name="connsiteY1877" fmla="*/ 1342725 h 1823987"/>
                  <a:gd name="connsiteX1878" fmla="*/ 4173757 w 4242337"/>
                  <a:gd name="connsiteY1878" fmla="*/ 1342725 h 1823987"/>
                  <a:gd name="connsiteX1879" fmla="*/ 4173757 w 4242337"/>
                  <a:gd name="connsiteY1879" fmla="*/ 1342725 h 1823987"/>
                  <a:gd name="connsiteX1880" fmla="*/ 4174960 w 4242337"/>
                  <a:gd name="connsiteY1880" fmla="*/ 1330693 h 1823987"/>
                  <a:gd name="connsiteX1881" fmla="*/ 4162929 w 4242337"/>
                  <a:gd name="connsiteY1881" fmla="*/ 1329490 h 1823987"/>
                  <a:gd name="connsiteX1882" fmla="*/ 4162929 w 4242337"/>
                  <a:gd name="connsiteY1882" fmla="*/ 1329490 h 1823987"/>
                  <a:gd name="connsiteX1883" fmla="*/ 4167741 w 4242337"/>
                  <a:gd name="connsiteY1883" fmla="*/ 1281364 h 1823987"/>
                  <a:gd name="connsiteX1884" fmla="*/ 4165335 w 4242337"/>
                  <a:gd name="connsiteY1884" fmla="*/ 1305427 h 1823987"/>
                  <a:gd name="connsiteX1885" fmla="*/ 4177367 w 4242337"/>
                  <a:gd name="connsiteY1885" fmla="*/ 1306630 h 1823987"/>
                  <a:gd name="connsiteX1886" fmla="*/ 4177367 w 4242337"/>
                  <a:gd name="connsiteY1886" fmla="*/ 1306630 h 1823987"/>
                  <a:gd name="connsiteX1887" fmla="*/ 4177367 w 4242337"/>
                  <a:gd name="connsiteY1887" fmla="*/ 1306630 h 1823987"/>
                  <a:gd name="connsiteX1888" fmla="*/ 4179773 w 4242337"/>
                  <a:gd name="connsiteY1888" fmla="*/ 1283770 h 1823987"/>
                  <a:gd name="connsiteX1889" fmla="*/ 4179773 w 4242337"/>
                  <a:gd name="connsiteY1889" fmla="*/ 1282567 h 1823987"/>
                  <a:gd name="connsiteX1890" fmla="*/ 4167741 w 4242337"/>
                  <a:gd name="connsiteY1890" fmla="*/ 1281364 h 1823987"/>
                  <a:gd name="connsiteX1891" fmla="*/ 4167741 w 4242337"/>
                  <a:gd name="connsiteY1891" fmla="*/ 1281364 h 1823987"/>
                  <a:gd name="connsiteX1892" fmla="*/ 4171351 w 4242337"/>
                  <a:gd name="connsiteY1892" fmla="*/ 1233237 h 1823987"/>
                  <a:gd name="connsiteX1893" fmla="*/ 4168945 w 4242337"/>
                  <a:gd name="connsiteY1893" fmla="*/ 1257300 h 1823987"/>
                  <a:gd name="connsiteX1894" fmla="*/ 4180976 w 4242337"/>
                  <a:gd name="connsiteY1894" fmla="*/ 1258504 h 1823987"/>
                  <a:gd name="connsiteX1895" fmla="*/ 4183383 w 4242337"/>
                  <a:gd name="connsiteY1895" fmla="*/ 1234440 h 1823987"/>
                  <a:gd name="connsiteX1896" fmla="*/ 4171351 w 4242337"/>
                  <a:gd name="connsiteY1896" fmla="*/ 1233237 h 1823987"/>
                  <a:gd name="connsiteX1897" fmla="*/ 4171351 w 4242337"/>
                  <a:gd name="connsiteY1897" fmla="*/ 1233237 h 1823987"/>
                  <a:gd name="connsiteX1898" fmla="*/ 4174960 w 4242337"/>
                  <a:gd name="connsiteY1898" fmla="*/ 1186314 h 1823987"/>
                  <a:gd name="connsiteX1899" fmla="*/ 4172554 w 4242337"/>
                  <a:gd name="connsiteY1899" fmla="*/ 1210377 h 1823987"/>
                  <a:gd name="connsiteX1900" fmla="*/ 4184586 w 4242337"/>
                  <a:gd name="connsiteY1900" fmla="*/ 1211580 h 1823987"/>
                  <a:gd name="connsiteX1901" fmla="*/ 4185789 w 4242337"/>
                  <a:gd name="connsiteY1901" fmla="*/ 1199549 h 1823987"/>
                  <a:gd name="connsiteX1902" fmla="*/ 4186992 w 4242337"/>
                  <a:gd name="connsiteY1902" fmla="*/ 1187517 h 1823987"/>
                  <a:gd name="connsiteX1903" fmla="*/ 4174960 w 4242337"/>
                  <a:gd name="connsiteY1903" fmla="*/ 1186314 h 1823987"/>
                  <a:gd name="connsiteX1904" fmla="*/ 4174960 w 4242337"/>
                  <a:gd name="connsiteY1904" fmla="*/ 1186314 h 1823987"/>
                  <a:gd name="connsiteX1905" fmla="*/ 4179773 w 4242337"/>
                  <a:gd name="connsiteY1905" fmla="*/ 1138188 h 1823987"/>
                  <a:gd name="connsiteX1906" fmla="*/ 4177367 w 4242337"/>
                  <a:gd name="connsiteY1906" fmla="*/ 1162251 h 1823987"/>
                  <a:gd name="connsiteX1907" fmla="*/ 4189399 w 4242337"/>
                  <a:gd name="connsiteY1907" fmla="*/ 1163454 h 1823987"/>
                  <a:gd name="connsiteX1908" fmla="*/ 4191805 w 4242337"/>
                  <a:gd name="connsiteY1908" fmla="*/ 1139391 h 1823987"/>
                  <a:gd name="connsiteX1909" fmla="*/ 4179773 w 4242337"/>
                  <a:gd name="connsiteY1909" fmla="*/ 1138188 h 1823987"/>
                  <a:gd name="connsiteX1910" fmla="*/ 4179773 w 4242337"/>
                  <a:gd name="connsiteY1910" fmla="*/ 1138188 h 1823987"/>
                  <a:gd name="connsiteX1911" fmla="*/ 4182179 w 4242337"/>
                  <a:gd name="connsiteY1911" fmla="*/ 1090061 h 1823987"/>
                  <a:gd name="connsiteX1912" fmla="*/ 4180976 w 4242337"/>
                  <a:gd name="connsiteY1912" fmla="*/ 1114125 h 1823987"/>
                  <a:gd name="connsiteX1913" fmla="*/ 4193008 w 4242337"/>
                  <a:gd name="connsiteY1913" fmla="*/ 1115328 h 1823987"/>
                  <a:gd name="connsiteX1914" fmla="*/ 4194211 w 4242337"/>
                  <a:gd name="connsiteY1914" fmla="*/ 1091265 h 1823987"/>
                  <a:gd name="connsiteX1915" fmla="*/ 4182179 w 4242337"/>
                  <a:gd name="connsiteY1915" fmla="*/ 1090061 h 1823987"/>
                  <a:gd name="connsiteX1916" fmla="*/ 4182179 w 4242337"/>
                  <a:gd name="connsiteY1916" fmla="*/ 1090061 h 1823987"/>
                  <a:gd name="connsiteX1917" fmla="*/ 4185789 w 4242337"/>
                  <a:gd name="connsiteY1917" fmla="*/ 1041935 h 1823987"/>
                  <a:gd name="connsiteX1918" fmla="*/ 4184586 w 4242337"/>
                  <a:gd name="connsiteY1918" fmla="*/ 1065998 h 1823987"/>
                  <a:gd name="connsiteX1919" fmla="*/ 4196618 w 4242337"/>
                  <a:gd name="connsiteY1919" fmla="*/ 1067201 h 1823987"/>
                  <a:gd name="connsiteX1920" fmla="*/ 4196618 w 4242337"/>
                  <a:gd name="connsiteY1920" fmla="*/ 1061186 h 1823987"/>
                  <a:gd name="connsiteX1921" fmla="*/ 4196618 w 4242337"/>
                  <a:gd name="connsiteY1921" fmla="*/ 1055170 h 1823987"/>
                  <a:gd name="connsiteX1922" fmla="*/ 4196618 w 4242337"/>
                  <a:gd name="connsiteY1922" fmla="*/ 1055170 h 1823987"/>
                  <a:gd name="connsiteX1923" fmla="*/ 4196618 w 4242337"/>
                  <a:gd name="connsiteY1923" fmla="*/ 1053967 h 1823987"/>
                  <a:gd name="connsiteX1924" fmla="*/ 4197821 w 4242337"/>
                  <a:gd name="connsiteY1924" fmla="*/ 1043138 h 1823987"/>
                  <a:gd name="connsiteX1925" fmla="*/ 4185789 w 4242337"/>
                  <a:gd name="connsiteY1925" fmla="*/ 1041935 h 1823987"/>
                  <a:gd name="connsiteX1926" fmla="*/ 4185789 w 4242337"/>
                  <a:gd name="connsiteY1926" fmla="*/ 1041935 h 1823987"/>
                  <a:gd name="connsiteX1927" fmla="*/ 4189399 w 4242337"/>
                  <a:gd name="connsiteY1927" fmla="*/ 993809 h 1823987"/>
                  <a:gd name="connsiteX1928" fmla="*/ 4188195 w 4242337"/>
                  <a:gd name="connsiteY1928" fmla="*/ 1017872 h 1823987"/>
                  <a:gd name="connsiteX1929" fmla="*/ 4200227 w 4242337"/>
                  <a:gd name="connsiteY1929" fmla="*/ 1019075 h 1823987"/>
                  <a:gd name="connsiteX1930" fmla="*/ 4200227 w 4242337"/>
                  <a:gd name="connsiteY1930" fmla="*/ 1019075 h 1823987"/>
                  <a:gd name="connsiteX1931" fmla="*/ 4200227 w 4242337"/>
                  <a:gd name="connsiteY1931" fmla="*/ 1019075 h 1823987"/>
                  <a:gd name="connsiteX1932" fmla="*/ 4201430 w 4242337"/>
                  <a:gd name="connsiteY1932" fmla="*/ 1008247 h 1823987"/>
                  <a:gd name="connsiteX1933" fmla="*/ 4201430 w 4242337"/>
                  <a:gd name="connsiteY1933" fmla="*/ 1007043 h 1823987"/>
                  <a:gd name="connsiteX1934" fmla="*/ 4201430 w 4242337"/>
                  <a:gd name="connsiteY1934" fmla="*/ 1007043 h 1823987"/>
                  <a:gd name="connsiteX1935" fmla="*/ 4202633 w 4242337"/>
                  <a:gd name="connsiteY1935" fmla="*/ 995012 h 1823987"/>
                  <a:gd name="connsiteX1936" fmla="*/ 4189399 w 4242337"/>
                  <a:gd name="connsiteY1936" fmla="*/ 993809 h 1823987"/>
                  <a:gd name="connsiteX1937" fmla="*/ 4189399 w 4242337"/>
                  <a:gd name="connsiteY1937" fmla="*/ 993809 h 1823987"/>
                  <a:gd name="connsiteX1938" fmla="*/ 4191805 w 4242337"/>
                  <a:gd name="connsiteY1938" fmla="*/ 945682 h 1823987"/>
                  <a:gd name="connsiteX1939" fmla="*/ 4190602 w 4242337"/>
                  <a:gd name="connsiteY1939" fmla="*/ 969746 h 1823987"/>
                  <a:gd name="connsiteX1940" fmla="*/ 4202633 w 4242337"/>
                  <a:gd name="connsiteY1940" fmla="*/ 970949 h 1823987"/>
                  <a:gd name="connsiteX1941" fmla="*/ 4202633 w 4242337"/>
                  <a:gd name="connsiteY1941" fmla="*/ 968542 h 1823987"/>
                  <a:gd name="connsiteX1942" fmla="*/ 4202633 w 4242337"/>
                  <a:gd name="connsiteY1942" fmla="*/ 967339 h 1823987"/>
                  <a:gd name="connsiteX1943" fmla="*/ 4202633 w 4242337"/>
                  <a:gd name="connsiteY1943" fmla="*/ 967339 h 1823987"/>
                  <a:gd name="connsiteX1944" fmla="*/ 4202633 w 4242337"/>
                  <a:gd name="connsiteY1944" fmla="*/ 961324 h 1823987"/>
                  <a:gd name="connsiteX1945" fmla="*/ 4202633 w 4242337"/>
                  <a:gd name="connsiteY1945" fmla="*/ 961324 h 1823987"/>
                  <a:gd name="connsiteX1946" fmla="*/ 4202633 w 4242337"/>
                  <a:gd name="connsiteY1946" fmla="*/ 960120 h 1823987"/>
                  <a:gd name="connsiteX1947" fmla="*/ 4203836 w 4242337"/>
                  <a:gd name="connsiteY1947" fmla="*/ 949292 h 1823987"/>
                  <a:gd name="connsiteX1948" fmla="*/ 4203836 w 4242337"/>
                  <a:gd name="connsiteY1948" fmla="*/ 946886 h 1823987"/>
                  <a:gd name="connsiteX1949" fmla="*/ 4191805 w 4242337"/>
                  <a:gd name="connsiteY1949" fmla="*/ 945682 h 1823987"/>
                  <a:gd name="connsiteX1950" fmla="*/ 4191805 w 4242337"/>
                  <a:gd name="connsiteY1950" fmla="*/ 945682 h 1823987"/>
                  <a:gd name="connsiteX1951" fmla="*/ 4195414 w 4242337"/>
                  <a:gd name="connsiteY1951" fmla="*/ 897556 h 1823987"/>
                  <a:gd name="connsiteX1952" fmla="*/ 4194211 w 4242337"/>
                  <a:gd name="connsiteY1952" fmla="*/ 921619 h 1823987"/>
                  <a:gd name="connsiteX1953" fmla="*/ 4206243 w 4242337"/>
                  <a:gd name="connsiteY1953" fmla="*/ 922822 h 1823987"/>
                  <a:gd name="connsiteX1954" fmla="*/ 4207446 w 4242337"/>
                  <a:gd name="connsiteY1954" fmla="*/ 898759 h 1823987"/>
                  <a:gd name="connsiteX1955" fmla="*/ 4195414 w 4242337"/>
                  <a:gd name="connsiteY1955" fmla="*/ 897556 h 1823987"/>
                  <a:gd name="connsiteX1956" fmla="*/ 4195414 w 4242337"/>
                  <a:gd name="connsiteY1956" fmla="*/ 897556 h 1823987"/>
                  <a:gd name="connsiteX1957" fmla="*/ 4197821 w 4242337"/>
                  <a:gd name="connsiteY1957" fmla="*/ 849430 h 1823987"/>
                  <a:gd name="connsiteX1958" fmla="*/ 4196618 w 4242337"/>
                  <a:gd name="connsiteY1958" fmla="*/ 873493 h 1823987"/>
                  <a:gd name="connsiteX1959" fmla="*/ 4208649 w 4242337"/>
                  <a:gd name="connsiteY1959" fmla="*/ 874696 h 1823987"/>
                  <a:gd name="connsiteX1960" fmla="*/ 4208649 w 4242337"/>
                  <a:gd name="connsiteY1960" fmla="*/ 867477 h 1823987"/>
                  <a:gd name="connsiteX1961" fmla="*/ 4208649 w 4242337"/>
                  <a:gd name="connsiteY1961" fmla="*/ 865071 h 1823987"/>
                  <a:gd name="connsiteX1962" fmla="*/ 4208649 w 4242337"/>
                  <a:gd name="connsiteY1962" fmla="*/ 865071 h 1823987"/>
                  <a:gd name="connsiteX1963" fmla="*/ 4209852 w 4242337"/>
                  <a:gd name="connsiteY1963" fmla="*/ 850633 h 1823987"/>
                  <a:gd name="connsiteX1964" fmla="*/ 4197821 w 4242337"/>
                  <a:gd name="connsiteY1964" fmla="*/ 849430 h 1823987"/>
                  <a:gd name="connsiteX1965" fmla="*/ 4197821 w 4242337"/>
                  <a:gd name="connsiteY1965" fmla="*/ 849430 h 1823987"/>
                  <a:gd name="connsiteX1966" fmla="*/ 4200227 w 4242337"/>
                  <a:gd name="connsiteY1966" fmla="*/ 801303 h 1823987"/>
                  <a:gd name="connsiteX1967" fmla="*/ 4199024 w 4242337"/>
                  <a:gd name="connsiteY1967" fmla="*/ 825367 h 1823987"/>
                  <a:gd name="connsiteX1968" fmla="*/ 4211055 w 4242337"/>
                  <a:gd name="connsiteY1968" fmla="*/ 826570 h 1823987"/>
                  <a:gd name="connsiteX1969" fmla="*/ 4211055 w 4242337"/>
                  <a:gd name="connsiteY1969" fmla="*/ 826570 h 1823987"/>
                  <a:gd name="connsiteX1970" fmla="*/ 4212259 w 4242337"/>
                  <a:gd name="connsiteY1970" fmla="*/ 809725 h 1823987"/>
                  <a:gd name="connsiteX1971" fmla="*/ 4212259 w 4242337"/>
                  <a:gd name="connsiteY1971" fmla="*/ 803710 h 1823987"/>
                  <a:gd name="connsiteX1972" fmla="*/ 4200227 w 4242337"/>
                  <a:gd name="connsiteY1972" fmla="*/ 801303 h 1823987"/>
                  <a:gd name="connsiteX1973" fmla="*/ 4200227 w 4242337"/>
                  <a:gd name="connsiteY1973" fmla="*/ 801303 h 1823987"/>
                  <a:gd name="connsiteX1974" fmla="*/ 4202633 w 4242337"/>
                  <a:gd name="connsiteY1974" fmla="*/ 753177 h 1823987"/>
                  <a:gd name="connsiteX1975" fmla="*/ 4201430 w 4242337"/>
                  <a:gd name="connsiteY1975" fmla="*/ 777240 h 1823987"/>
                  <a:gd name="connsiteX1976" fmla="*/ 4213462 w 4242337"/>
                  <a:gd name="connsiteY1976" fmla="*/ 778443 h 1823987"/>
                  <a:gd name="connsiteX1977" fmla="*/ 4214665 w 4242337"/>
                  <a:gd name="connsiteY1977" fmla="*/ 757990 h 1823987"/>
                  <a:gd name="connsiteX1978" fmla="*/ 4214665 w 4242337"/>
                  <a:gd name="connsiteY1978" fmla="*/ 754380 h 1823987"/>
                  <a:gd name="connsiteX1979" fmla="*/ 4202633 w 4242337"/>
                  <a:gd name="connsiteY1979" fmla="*/ 753177 h 1823987"/>
                  <a:gd name="connsiteX1980" fmla="*/ 4202633 w 4242337"/>
                  <a:gd name="connsiteY1980" fmla="*/ 753177 h 1823987"/>
                  <a:gd name="connsiteX1981" fmla="*/ 4205040 w 4242337"/>
                  <a:gd name="connsiteY1981" fmla="*/ 706254 h 1823987"/>
                  <a:gd name="connsiteX1982" fmla="*/ 4203836 w 4242337"/>
                  <a:gd name="connsiteY1982" fmla="*/ 730317 h 1823987"/>
                  <a:gd name="connsiteX1983" fmla="*/ 4215868 w 4242337"/>
                  <a:gd name="connsiteY1983" fmla="*/ 730317 h 1823987"/>
                  <a:gd name="connsiteX1984" fmla="*/ 4215868 w 4242337"/>
                  <a:gd name="connsiteY1984" fmla="*/ 729114 h 1823987"/>
                  <a:gd name="connsiteX1985" fmla="*/ 4217071 w 4242337"/>
                  <a:gd name="connsiteY1985" fmla="*/ 706254 h 1823987"/>
                  <a:gd name="connsiteX1986" fmla="*/ 4205040 w 4242337"/>
                  <a:gd name="connsiteY1986" fmla="*/ 706254 h 1823987"/>
                  <a:gd name="connsiteX1987" fmla="*/ 4205040 w 4242337"/>
                  <a:gd name="connsiteY1987" fmla="*/ 706254 h 1823987"/>
                  <a:gd name="connsiteX1988" fmla="*/ 4207446 w 4242337"/>
                  <a:gd name="connsiteY1988" fmla="*/ 658128 h 1823987"/>
                  <a:gd name="connsiteX1989" fmla="*/ 4206243 w 4242337"/>
                  <a:gd name="connsiteY1989" fmla="*/ 682191 h 1823987"/>
                  <a:gd name="connsiteX1990" fmla="*/ 4218274 w 4242337"/>
                  <a:gd name="connsiteY1990" fmla="*/ 682191 h 1823987"/>
                  <a:gd name="connsiteX1991" fmla="*/ 4218274 w 4242337"/>
                  <a:gd name="connsiteY1991" fmla="*/ 678581 h 1823987"/>
                  <a:gd name="connsiteX1992" fmla="*/ 4219478 w 4242337"/>
                  <a:gd name="connsiteY1992" fmla="*/ 658128 h 1823987"/>
                  <a:gd name="connsiteX1993" fmla="*/ 4219478 w 4242337"/>
                  <a:gd name="connsiteY1993" fmla="*/ 656924 h 1823987"/>
                  <a:gd name="connsiteX1994" fmla="*/ 4207446 w 4242337"/>
                  <a:gd name="connsiteY1994" fmla="*/ 658128 h 1823987"/>
                  <a:gd name="connsiteX1995" fmla="*/ 4207446 w 4242337"/>
                  <a:gd name="connsiteY1995" fmla="*/ 658128 h 1823987"/>
                  <a:gd name="connsiteX1996" fmla="*/ 4209852 w 4242337"/>
                  <a:gd name="connsiteY1996" fmla="*/ 610001 h 1823987"/>
                  <a:gd name="connsiteX1997" fmla="*/ 4208649 w 4242337"/>
                  <a:gd name="connsiteY1997" fmla="*/ 634064 h 1823987"/>
                  <a:gd name="connsiteX1998" fmla="*/ 4220681 w 4242337"/>
                  <a:gd name="connsiteY1998" fmla="*/ 634064 h 1823987"/>
                  <a:gd name="connsiteX1999" fmla="*/ 4221884 w 4242337"/>
                  <a:gd name="connsiteY1999" fmla="*/ 619627 h 1823987"/>
                  <a:gd name="connsiteX2000" fmla="*/ 4221884 w 4242337"/>
                  <a:gd name="connsiteY2000" fmla="*/ 610001 h 1823987"/>
                  <a:gd name="connsiteX2001" fmla="*/ 4209852 w 4242337"/>
                  <a:gd name="connsiteY2001" fmla="*/ 610001 h 1823987"/>
                  <a:gd name="connsiteX2002" fmla="*/ 4209852 w 4242337"/>
                  <a:gd name="connsiteY2002" fmla="*/ 610001 h 1823987"/>
                  <a:gd name="connsiteX2003" fmla="*/ 4211055 w 4242337"/>
                  <a:gd name="connsiteY2003" fmla="*/ 561875 h 1823987"/>
                  <a:gd name="connsiteX2004" fmla="*/ 4209852 w 4242337"/>
                  <a:gd name="connsiteY2004" fmla="*/ 585938 h 1823987"/>
                  <a:gd name="connsiteX2005" fmla="*/ 4221884 w 4242337"/>
                  <a:gd name="connsiteY2005" fmla="*/ 585938 h 1823987"/>
                  <a:gd name="connsiteX2006" fmla="*/ 4221884 w 4242337"/>
                  <a:gd name="connsiteY2006" fmla="*/ 575110 h 1823987"/>
                  <a:gd name="connsiteX2007" fmla="*/ 4221884 w 4242337"/>
                  <a:gd name="connsiteY2007" fmla="*/ 561875 h 1823987"/>
                  <a:gd name="connsiteX2008" fmla="*/ 4211055 w 4242337"/>
                  <a:gd name="connsiteY2008" fmla="*/ 561875 h 1823987"/>
                  <a:gd name="connsiteX2009" fmla="*/ 4211055 w 4242337"/>
                  <a:gd name="connsiteY2009" fmla="*/ 561875 h 1823987"/>
                  <a:gd name="connsiteX2010" fmla="*/ 4213462 w 4242337"/>
                  <a:gd name="connsiteY2010" fmla="*/ 513749 h 1823987"/>
                  <a:gd name="connsiteX2011" fmla="*/ 4212259 w 4242337"/>
                  <a:gd name="connsiteY2011" fmla="*/ 537812 h 1823987"/>
                  <a:gd name="connsiteX2012" fmla="*/ 4224290 w 4242337"/>
                  <a:gd name="connsiteY2012" fmla="*/ 537812 h 1823987"/>
                  <a:gd name="connsiteX2013" fmla="*/ 4224290 w 4242337"/>
                  <a:gd name="connsiteY2013" fmla="*/ 528187 h 1823987"/>
                  <a:gd name="connsiteX2014" fmla="*/ 4224290 w 4242337"/>
                  <a:gd name="connsiteY2014" fmla="*/ 513749 h 1823987"/>
                  <a:gd name="connsiteX2015" fmla="*/ 4213462 w 4242337"/>
                  <a:gd name="connsiteY2015" fmla="*/ 513749 h 1823987"/>
                  <a:gd name="connsiteX2016" fmla="*/ 4213462 w 4242337"/>
                  <a:gd name="connsiteY2016" fmla="*/ 513749 h 1823987"/>
                  <a:gd name="connsiteX2017" fmla="*/ 4215868 w 4242337"/>
                  <a:gd name="connsiteY2017" fmla="*/ 465622 h 1823987"/>
                  <a:gd name="connsiteX2018" fmla="*/ 4214665 w 4242337"/>
                  <a:gd name="connsiteY2018" fmla="*/ 489685 h 1823987"/>
                  <a:gd name="connsiteX2019" fmla="*/ 4226697 w 4242337"/>
                  <a:gd name="connsiteY2019" fmla="*/ 489685 h 1823987"/>
                  <a:gd name="connsiteX2020" fmla="*/ 4227900 w 4242337"/>
                  <a:gd name="connsiteY2020" fmla="*/ 465622 h 1823987"/>
                  <a:gd name="connsiteX2021" fmla="*/ 4215868 w 4242337"/>
                  <a:gd name="connsiteY2021" fmla="*/ 465622 h 1823987"/>
                  <a:gd name="connsiteX2022" fmla="*/ 4215868 w 4242337"/>
                  <a:gd name="connsiteY2022" fmla="*/ 465622 h 1823987"/>
                  <a:gd name="connsiteX2023" fmla="*/ 4217071 w 4242337"/>
                  <a:gd name="connsiteY2023" fmla="*/ 417496 h 1823987"/>
                  <a:gd name="connsiteX2024" fmla="*/ 4215868 w 4242337"/>
                  <a:gd name="connsiteY2024" fmla="*/ 441559 h 1823987"/>
                  <a:gd name="connsiteX2025" fmla="*/ 4227900 w 4242337"/>
                  <a:gd name="connsiteY2025" fmla="*/ 441559 h 1823987"/>
                  <a:gd name="connsiteX2026" fmla="*/ 4229103 w 4242337"/>
                  <a:gd name="connsiteY2026" fmla="*/ 417496 h 1823987"/>
                  <a:gd name="connsiteX2027" fmla="*/ 4217071 w 4242337"/>
                  <a:gd name="connsiteY2027" fmla="*/ 417496 h 1823987"/>
                  <a:gd name="connsiteX2028" fmla="*/ 4217071 w 4242337"/>
                  <a:gd name="connsiteY2028" fmla="*/ 417496 h 1823987"/>
                  <a:gd name="connsiteX2029" fmla="*/ 4219478 w 4242337"/>
                  <a:gd name="connsiteY2029" fmla="*/ 369370 h 1823987"/>
                  <a:gd name="connsiteX2030" fmla="*/ 4218274 w 4242337"/>
                  <a:gd name="connsiteY2030" fmla="*/ 393433 h 1823987"/>
                  <a:gd name="connsiteX2031" fmla="*/ 4230306 w 4242337"/>
                  <a:gd name="connsiteY2031" fmla="*/ 393433 h 1823987"/>
                  <a:gd name="connsiteX2032" fmla="*/ 4230306 w 4242337"/>
                  <a:gd name="connsiteY2032" fmla="*/ 392230 h 1823987"/>
                  <a:gd name="connsiteX2033" fmla="*/ 4231509 w 4242337"/>
                  <a:gd name="connsiteY2033" fmla="*/ 374182 h 1823987"/>
                  <a:gd name="connsiteX2034" fmla="*/ 4231509 w 4242337"/>
                  <a:gd name="connsiteY2034" fmla="*/ 369370 h 1823987"/>
                  <a:gd name="connsiteX2035" fmla="*/ 4219478 w 4242337"/>
                  <a:gd name="connsiteY2035" fmla="*/ 369370 h 1823987"/>
                  <a:gd name="connsiteX2036" fmla="*/ 4219478 w 4242337"/>
                  <a:gd name="connsiteY2036" fmla="*/ 369370 h 1823987"/>
                  <a:gd name="connsiteX2037" fmla="*/ 4220681 w 4242337"/>
                  <a:gd name="connsiteY2037" fmla="*/ 321243 h 1823987"/>
                  <a:gd name="connsiteX2038" fmla="*/ 4219478 w 4242337"/>
                  <a:gd name="connsiteY2038" fmla="*/ 345306 h 1823987"/>
                  <a:gd name="connsiteX2039" fmla="*/ 4231509 w 4242337"/>
                  <a:gd name="connsiteY2039" fmla="*/ 345306 h 1823987"/>
                  <a:gd name="connsiteX2040" fmla="*/ 4231509 w 4242337"/>
                  <a:gd name="connsiteY2040" fmla="*/ 329665 h 1823987"/>
                  <a:gd name="connsiteX2041" fmla="*/ 4231509 w 4242337"/>
                  <a:gd name="connsiteY2041" fmla="*/ 321243 h 1823987"/>
                  <a:gd name="connsiteX2042" fmla="*/ 4220681 w 4242337"/>
                  <a:gd name="connsiteY2042" fmla="*/ 321243 h 1823987"/>
                  <a:gd name="connsiteX2043" fmla="*/ 4220681 w 4242337"/>
                  <a:gd name="connsiteY2043" fmla="*/ 321243 h 1823987"/>
                  <a:gd name="connsiteX2044" fmla="*/ 4221884 w 4242337"/>
                  <a:gd name="connsiteY2044" fmla="*/ 273117 h 1823987"/>
                  <a:gd name="connsiteX2045" fmla="*/ 4220681 w 4242337"/>
                  <a:gd name="connsiteY2045" fmla="*/ 297180 h 1823987"/>
                  <a:gd name="connsiteX2046" fmla="*/ 4232712 w 4242337"/>
                  <a:gd name="connsiteY2046" fmla="*/ 297180 h 1823987"/>
                  <a:gd name="connsiteX2047" fmla="*/ 4232712 w 4242337"/>
                  <a:gd name="connsiteY2047" fmla="*/ 286352 h 1823987"/>
                  <a:gd name="connsiteX2048" fmla="*/ 4232712 w 4242337"/>
                  <a:gd name="connsiteY2048" fmla="*/ 286352 h 1823987"/>
                  <a:gd name="connsiteX2049" fmla="*/ 4232712 w 4242337"/>
                  <a:gd name="connsiteY2049" fmla="*/ 286352 h 1823987"/>
                  <a:gd name="connsiteX2050" fmla="*/ 4232712 w 4242337"/>
                  <a:gd name="connsiteY2050" fmla="*/ 274320 h 1823987"/>
                  <a:gd name="connsiteX2051" fmla="*/ 4232712 w 4242337"/>
                  <a:gd name="connsiteY2051" fmla="*/ 273117 h 1823987"/>
                  <a:gd name="connsiteX2052" fmla="*/ 4221884 w 4242337"/>
                  <a:gd name="connsiteY2052" fmla="*/ 273117 h 1823987"/>
                  <a:gd name="connsiteX2053" fmla="*/ 4221884 w 4242337"/>
                  <a:gd name="connsiteY2053" fmla="*/ 273117 h 1823987"/>
                  <a:gd name="connsiteX2054" fmla="*/ 4224290 w 4242337"/>
                  <a:gd name="connsiteY2054" fmla="*/ 224991 h 1823987"/>
                  <a:gd name="connsiteX2055" fmla="*/ 4223087 w 4242337"/>
                  <a:gd name="connsiteY2055" fmla="*/ 249054 h 1823987"/>
                  <a:gd name="connsiteX2056" fmla="*/ 4235119 w 4242337"/>
                  <a:gd name="connsiteY2056" fmla="*/ 249054 h 1823987"/>
                  <a:gd name="connsiteX2057" fmla="*/ 4236322 w 4242337"/>
                  <a:gd name="connsiteY2057" fmla="*/ 224991 h 1823987"/>
                  <a:gd name="connsiteX2058" fmla="*/ 4224290 w 4242337"/>
                  <a:gd name="connsiteY2058" fmla="*/ 224991 h 1823987"/>
                  <a:gd name="connsiteX2059" fmla="*/ 4224290 w 4242337"/>
                  <a:gd name="connsiteY2059" fmla="*/ 224991 h 1823987"/>
                  <a:gd name="connsiteX2060" fmla="*/ 4225493 w 4242337"/>
                  <a:gd name="connsiteY2060" fmla="*/ 176864 h 1823987"/>
                  <a:gd name="connsiteX2061" fmla="*/ 4224290 w 4242337"/>
                  <a:gd name="connsiteY2061" fmla="*/ 200927 h 1823987"/>
                  <a:gd name="connsiteX2062" fmla="*/ 4236322 w 4242337"/>
                  <a:gd name="connsiteY2062" fmla="*/ 200927 h 1823987"/>
                  <a:gd name="connsiteX2063" fmla="*/ 4236322 w 4242337"/>
                  <a:gd name="connsiteY2063" fmla="*/ 185286 h 1823987"/>
                  <a:gd name="connsiteX2064" fmla="*/ 4236322 w 4242337"/>
                  <a:gd name="connsiteY2064" fmla="*/ 185286 h 1823987"/>
                  <a:gd name="connsiteX2065" fmla="*/ 4236322 w 4242337"/>
                  <a:gd name="connsiteY2065" fmla="*/ 185286 h 1823987"/>
                  <a:gd name="connsiteX2066" fmla="*/ 4236322 w 4242337"/>
                  <a:gd name="connsiteY2066" fmla="*/ 179271 h 1823987"/>
                  <a:gd name="connsiteX2067" fmla="*/ 4236322 w 4242337"/>
                  <a:gd name="connsiteY2067" fmla="*/ 179271 h 1823987"/>
                  <a:gd name="connsiteX2068" fmla="*/ 4236322 w 4242337"/>
                  <a:gd name="connsiteY2068" fmla="*/ 179271 h 1823987"/>
                  <a:gd name="connsiteX2069" fmla="*/ 4236322 w 4242337"/>
                  <a:gd name="connsiteY2069" fmla="*/ 176864 h 1823987"/>
                  <a:gd name="connsiteX2070" fmla="*/ 4225493 w 4242337"/>
                  <a:gd name="connsiteY2070" fmla="*/ 176864 h 1823987"/>
                  <a:gd name="connsiteX2071" fmla="*/ 4225493 w 4242337"/>
                  <a:gd name="connsiteY2071" fmla="*/ 176864 h 1823987"/>
                  <a:gd name="connsiteX2072" fmla="*/ 4226697 w 4242337"/>
                  <a:gd name="connsiteY2072" fmla="*/ 128738 h 1823987"/>
                  <a:gd name="connsiteX2073" fmla="*/ 4225493 w 4242337"/>
                  <a:gd name="connsiteY2073" fmla="*/ 152801 h 1823987"/>
                  <a:gd name="connsiteX2074" fmla="*/ 4237525 w 4242337"/>
                  <a:gd name="connsiteY2074" fmla="*/ 152801 h 1823987"/>
                  <a:gd name="connsiteX2075" fmla="*/ 4237525 w 4242337"/>
                  <a:gd name="connsiteY2075" fmla="*/ 150395 h 1823987"/>
                  <a:gd name="connsiteX2076" fmla="*/ 4237525 w 4242337"/>
                  <a:gd name="connsiteY2076" fmla="*/ 135957 h 1823987"/>
                  <a:gd name="connsiteX2077" fmla="*/ 4237525 w 4242337"/>
                  <a:gd name="connsiteY2077" fmla="*/ 135957 h 1823987"/>
                  <a:gd name="connsiteX2078" fmla="*/ 4237525 w 4242337"/>
                  <a:gd name="connsiteY2078" fmla="*/ 135957 h 1823987"/>
                  <a:gd name="connsiteX2079" fmla="*/ 4237525 w 4242337"/>
                  <a:gd name="connsiteY2079" fmla="*/ 129941 h 1823987"/>
                  <a:gd name="connsiteX2080" fmla="*/ 4226697 w 4242337"/>
                  <a:gd name="connsiteY2080" fmla="*/ 128738 h 1823987"/>
                  <a:gd name="connsiteX2081" fmla="*/ 4226697 w 4242337"/>
                  <a:gd name="connsiteY2081" fmla="*/ 128738 h 1823987"/>
                  <a:gd name="connsiteX2082" fmla="*/ 4227900 w 4242337"/>
                  <a:gd name="connsiteY2082" fmla="*/ 80612 h 1823987"/>
                  <a:gd name="connsiteX2083" fmla="*/ 4226697 w 4242337"/>
                  <a:gd name="connsiteY2083" fmla="*/ 104675 h 1823987"/>
                  <a:gd name="connsiteX2084" fmla="*/ 4238728 w 4242337"/>
                  <a:gd name="connsiteY2084" fmla="*/ 104675 h 1823987"/>
                  <a:gd name="connsiteX2085" fmla="*/ 4239931 w 4242337"/>
                  <a:gd name="connsiteY2085" fmla="*/ 80612 h 1823987"/>
                  <a:gd name="connsiteX2086" fmla="*/ 4227900 w 4242337"/>
                  <a:gd name="connsiteY2086" fmla="*/ 80612 h 1823987"/>
                  <a:gd name="connsiteX2087" fmla="*/ 4227900 w 4242337"/>
                  <a:gd name="connsiteY2087" fmla="*/ 80612 h 1823987"/>
                  <a:gd name="connsiteX2088" fmla="*/ 4229103 w 4242337"/>
                  <a:gd name="connsiteY2088" fmla="*/ 32485 h 1823987"/>
                  <a:gd name="connsiteX2089" fmla="*/ 4229103 w 4242337"/>
                  <a:gd name="connsiteY2089" fmla="*/ 56548 h 1823987"/>
                  <a:gd name="connsiteX2090" fmla="*/ 4241134 w 4242337"/>
                  <a:gd name="connsiteY2090" fmla="*/ 56548 h 1823987"/>
                  <a:gd name="connsiteX2091" fmla="*/ 4241134 w 4242337"/>
                  <a:gd name="connsiteY2091" fmla="*/ 51736 h 1823987"/>
                  <a:gd name="connsiteX2092" fmla="*/ 4241134 w 4242337"/>
                  <a:gd name="connsiteY2092" fmla="*/ 51736 h 1823987"/>
                  <a:gd name="connsiteX2093" fmla="*/ 4241134 w 4242337"/>
                  <a:gd name="connsiteY2093" fmla="*/ 51736 h 1823987"/>
                  <a:gd name="connsiteX2094" fmla="*/ 4241134 w 4242337"/>
                  <a:gd name="connsiteY2094" fmla="*/ 32485 h 1823987"/>
                  <a:gd name="connsiteX2095" fmla="*/ 4229103 w 4242337"/>
                  <a:gd name="connsiteY2095" fmla="*/ 32485 h 1823987"/>
                  <a:gd name="connsiteX2096" fmla="*/ 4229103 w 4242337"/>
                  <a:gd name="connsiteY2096" fmla="*/ 32485 h 1823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</a:cxnLst>
                <a:rect l="l" t="t" r="r" b="b"/>
                <a:pathLst>
                  <a:path w="4242337" h="1823987">
                    <a:moveTo>
                      <a:pt x="4242338" y="0"/>
                    </a:moveTo>
                    <a:lnTo>
                      <a:pt x="4218274" y="0"/>
                    </a:lnTo>
                    <a:lnTo>
                      <a:pt x="4218274" y="12032"/>
                    </a:lnTo>
                    <a:lnTo>
                      <a:pt x="4242338" y="12032"/>
                    </a:lnTo>
                    <a:cubicBezTo>
                      <a:pt x="4242338" y="3609"/>
                      <a:pt x="4242338" y="0"/>
                      <a:pt x="4242338" y="0"/>
                    </a:cubicBezTo>
                    <a:lnTo>
                      <a:pt x="4242338" y="0"/>
                    </a:lnTo>
                    <a:close/>
                    <a:moveTo>
                      <a:pt x="4194211" y="0"/>
                    </a:moveTo>
                    <a:lnTo>
                      <a:pt x="4170148" y="0"/>
                    </a:lnTo>
                    <a:lnTo>
                      <a:pt x="4170148" y="12032"/>
                    </a:lnTo>
                    <a:lnTo>
                      <a:pt x="4194211" y="12032"/>
                    </a:lnTo>
                    <a:lnTo>
                      <a:pt x="4194211" y="0"/>
                    </a:lnTo>
                    <a:lnTo>
                      <a:pt x="4194211" y="0"/>
                    </a:lnTo>
                    <a:close/>
                    <a:moveTo>
                      <a:pt x="4146085" y="0"/>
                    </a:moveTo>
                    <a:lnTo>
                      <a:pt x="4122022" y="0"/>
                    </a:lnTo>
                    <a:lnTo>
                      <a:pt x="4122022" y="12032"/>
                    </a:lnTo>
                    <a:lnTo>
                      <a:pt x="4146085" y="12032"/>
                    </a:lnTo>
                    <a:lnTo>
                      <a:pt x="4146085" y="0"/>
                    </a:lnTo>
                    <a:lnTo>
                      <a:pt x="4146085" y="0"/>
                    </a:lnTo>
                    <a:close/>
                    <a:moveTo>
                      <a:pt x="4097958" y="0"/>
                    </a:moveTo>
                    <a:lnTo>
                      <a:pt x="4073895" y="0"/>
                    </a:lnTo>
                    <a:lnTo>
                      <a:pt x="4073895" y="12032"/>
                    </a:lnTo>
                    <a:lnTo>
                      <a:pt x="4097958" y="12032"/>
                    </a:lnTo>
                    <a:lnTo>
                      <a:pt x="4097958" y="0"/>
                    </a:lnTo>
                    <a:lnTo>
                      <a:pt x="4097958" y="0"/>
                    </a:lnTo>
                    <a:close/>
                    <a:moveTo>
                      <a:pt x="4049832" y="0"/>
                    </a:moveTo>
                    <a:lnTo>
                      <a:pt x="4025769" y="0"/>
                    </a:lnTo>
                    <a:lnTo>
                      <a:pt x="4025769" y="12032"/>
                    </a:lnTo>
                    <a:lnTo>
                      <a:pt x="4049832" y="12032"/>
                    </a:lnTo>
                    <a:lnTo>
                      <a:pt x="4049832" y="0"/>
                    </a:lnTo>
                    <a:lnTo>
                      <a:pt x="4049832" y="0"/>
                    </a:lnTo>
                    <a:close/>
                    <a:moveTo>
                      <a:pt x="4001706" y="0"/>
                    </a:moveTo>
                    <a:lnTo>
                      <a:pt x="3977643" y="0"/>
                    </a:lnTo>
                    <a:lnTo>
                      <a:pt x="3977643" y="12032"/>
                    </a:lnTo>
                    <a:lnTo>
                      <a:pt x="4001706" y="12032"/>
                    </a:lnTo>
                    <a:lnTo>
                      <a:pt x="4001706" y="0"/>
                    </a:lnTo>
                    <a:lnTo>
                      <a:pt x="4001706" y="0"/>
                    </a:lnTo>
                    <a:close/>
                    <a:moveTo>
                      <a:pt x="3953579" y="0"/>
                    </a:moveTo>
                    <a:lnTo>
                      <a:pt x="3929516" y="0"/>
                    </a:lnTo>
                    <a:lnTo>
                      <a:pt x="3929516" y="12032"/>
                    </a:lnTo>
                    <a:lnTo>
                      <a:pt x="3953579" y="12032"/>
                    </a:lnTo>
                    <a:lnTo>
                      <a:pt x="3953579" y="0"/>
                    </a:lnTo>
                    <a:lnTo>
                      <a:pt x="3953579" y="0"/>
                    </a:lnTo>
                    <a:close/>
                    <a:moveTo>
                      <a:pt x="3905453" y="0"/>
                    </a:moveTo>
                    <a:lnTo>
                      <a:pt x="3881390" y="0"/>
                    </a:lnTo>
                    <a:lnTo>
                      <a:pt x="3881390" y="12032"/>
                    </a:lnTo>
                    <a:lnTo>
                      <a:pt x="3905453" y="12032"/>
                    </a:lnTo>
                    <a:lnTo>
                      <a:pt x="3905453" y="0"/>
                    </a:lnTo>
                    <a:lnTo>
                      <a:pt x="3905453" y="0"/>
                    </a:lnTo>
                    <a:close/>
                    <a:moveTo>
                      <a:pt x="3857327" y="0"/>
                    </a:moveTo>
                    <a:lnTo>
                      <a:pt x="3833263" y="0"/>
                    </a:lnTo>
                    <a:lnTo>
                      <a:pt x="3833263" y="12032"/>
                    </a:lnTo>
                    <a:lnTo>
                      <a:pt x="3857327" y="12032"/>
                    </a:lnTo>
                    <a:lnTo>
                      <a:pt x="3857327" y="0"/>
                    </a:lnTo>
                    <a:lnTo>
                      <a:pt x="3857327" y="0"/>
                    </a:lnTo>
                    <a:close/>
                    <a:moveTo>
                      <a:pt x="3809200" y="0"/>
                    </a:moveTo>
                    <a:lnTo>
                      <a:pt x="3785137" y="0"/>
                    </a:lnTo>
                    <a:lnTo>
                      <a:pt x="3785137" y="12032"/>
                    </a:lnTo>
                    <a:lnTo>
                      <a:pt x="3809200" y="12032"/>
                    </a:lnTo>
                    <a:lnTo>
                      <a:pt x="3809200" y="0"/>
                    </a:lnTo>
                    <a:lnTo>
                      <a:pt x="3809200" y="0"/>
                    </a:lnTo>
                    <a:close/>
                    <a:moveTo>
                      <a:pt x="3761074" y="0"/>
                    </a:moveTo>
                    <a:lnTo>
                      <a:pt x="3737011" y="0"/>
                    </a:lnTo>
                    <a:lnTo>
                      <a:pt x="3737011" y="12032"/>
                    </a:lnTo>
                    <a:lnTo>
                      <a:pt x="3761074" y="12032"/>
                    </a:lnTo>
                    <a:lnTo>
                      <a:pt x="3761074" y="0"/>
                    </a:lnTo>
                    <a:lnTo>
                      <a:pt x="3761074" y="0"/>
                    </a:lnTo>
                    <a:close/>
                    <a:moveTo>
                      <a:pt x="3712948" y="0"/>
                    </a:moveTo>
                    <a:lnTo>
                      <a:pt x="3688884" y="0"/>
                    </a:lnTo>
                    <a:lnTo>
                      <a:pt x="3688884" y="12032"/>
                    </a:lnTo>
                    <a:lnTo>
                      <a:pt x="3712948" y="12032"/>
                    </a:lnTo>
                    <a:lnTo>
                      <a:pt x="3712948" y="0"/>
                    </a:lnTo>
                    <a:lnTo>
                      <a:pt x="3712948" y="0"/>
                    </a:lnTo>
                    <a:close/>
                    <a:moveTo>
                      <a:pt x="3664821" y="0"/>
                    </a:moveTo>
                    <a:lnTo>
                      <a:pt x="3640758" y="0"/>
                    </a:lnTo>
                    <a:lnTo>
                      <a:pt x="3640758" y="12032"/>
                    </a:lnTo>
                    <a:lnTo>
                      <a:pt x="3664821" y="12032"/>
                    </a:lnTo>
                    <a:lnTo>
                      <a:pt x="3664821" y="0"/>
                    </a:lnTo>
                    <a:lnTo>
                      <a:pt x="3664821" y="0"/>
                    </a:lnTo>
                    <a:close/>
                    <a:moveTo>
                      <a:pt x="3616695" y="0"/>
                    </a:moveTo>
                    <a:lnTo>
                      <a:pt x="3592632" y="0"/>
                    </a:lnTo>
                    <a:lnTo>
                      <a:pt x="3592632" y="12032"/>
                    </a:lnTo>
                    <a:lnTo>
                      <a:pt x="3616695" y="12032"/>
                    </a:lnTo>
                    <a:lnTo>
                      <a:pt x="3616695" y="0"/>
                    </a:lnTo>
                    <a:lnTo>
                      <a:pt x="3616695" y="0"/>
                    </a:lnTo>
                    <a:close/>
                    <a:moveTo>
                      <a:pt x="3568569" y="0"/>
                    </a:moveTo>
                    <a:lnTo>
                      <a:pt x="3544505" y="0"/>
                    </a:lnTo>
                    <a:lnTo>
                      <a:pt x="3544505" y="12032"/>
                    </a:lnTo>
                    <a:lnTo>
                      <a:pt x="3568569" y="12032"/>
                    </a:lnTo>
                    <a:lnTo>
                      <a:pt x="3568569" y="0"/>
                    </a:lnTo>
                    <a:lnTo>
                      <a:pt x="3568569" y="0"/>
                    </a:lnTo>
                    <a:close/>
                    <a:moveTo>
                      <a:pt x="3520442" y="0"/>
                    </a:moveTo>
                    <a:lnTo>
                      <a:pt x="3496379" y="0"/>
                    </a:lnTo>
                    <a:lnTo>
                      <a:pt x="3496379" y="12032"/>
                    </a:lnTo>
                    <a:lnTo>
                      <a:pt x="3520442" y="12032"/>
                    </a:lnTo>
                    <a:lnTo>
                      <a:pt x="3520442" y="0"/>
                    </a:lnTo>
                    <a:lnTo>
                      <a:pt x="3520442" y="0"/>
                    </a:lnTo>
                    <a:close/>
                    <a:moveTo>
                      <a:pt x="3472316" y="0"/>
                    </a:moveTo>
                    <a:lnTo>
                      <a:pt x="3448253" y="0"/>
                    </a:lnTo>
                    <a:lnTo>
                      <a:pt x="3448253" y="12032"/>
                    </a:lnTo>
                    <a:lnTo>
                      <a:pt x="3472316" y="12032"/>
                    </a:lnTo>
                    <a:lnTo>
                      <a:pt x="3472316" y="0"/>
                    </a:lnTo>
                    <a:lnTo>
                      <a:pt x="3472316" y="0"/>
                    </a:lnTo>
                    <a:close/>
                    <a:moveTo>
                      <a:pt x="3424190" y="0"/>
                    </a:moveTo>
                    <a:lnTo>
                      <a:pt x="3400126" y="0"/>
                    </a:lnTo>
                    <a:lnTo>
                      <a:pt x="3400126" y="12032"/>
                    </a:lnTo>
                    <a:lnTo>
                      <a:pt x="3424190" y="12032"/>
                    </a:lnTo>
                    <a:lnTo>
                      <a:pt x="3424190" y="0"/>
                    </a:lnTo>
                    <a:lnTo>
                      <a:pt x="3424190" y="0"/>
                    </a:lnTo>
                    <a:close/>
                    <a:moveTo>
                      <a:pt x="3376063" y="0"/>
                    </a:moveTo>
                    <a:lnTo>
                      <a:pt x="3352000" y="0"/>
                    </a:lnTo>
                    <a:lnTo>
                      <a:pt x="3352000" y="12032"/>
                    </a:lnTo>
                    <a:lnTo>
                      <a:pt x="3376063" y="12032"/>
                    </a:lnTo>
                    <a:lnTo>
                      <a:pt x="3376063" y="0"/>
                    </a:lnTo>
                    <a:lnTo>
                      <a:pt x="3376063" y="0"/>
                    </a:lnTo>
                    <a:close/>
                    <a:moveTo>
                      <a:pt x="3327937" y="0"/>
                    </a:moveTo>
                    <a:lnTo>
                      <a:pt x="3303874" y="0"/>
                    </a:lnTo>
                    <a:lnTo>
                      <a:pt x="3303874" y="12032"/>
                    </a:lnTo>
                    <a:lnTo>
                      <a:pt x="3327937" y="12032"/>
                    </a:lnTo>
                    <a:lnTo>
                      <a:pt x="3327937" y="0"/>
                    </a:lnTo>
                    <a:lnTo>
                      <a:pt x="3327937" y="0"/>
                    </a:lnTo>
                    <a:close/>
                    <a:moveTo>
                      <a:pt x="3279811" y="0"/>
                    </a:moveTo>
                    <a:lnTo>
                      <a:pt x="3255747" y="0"/>
                    </a:lnTo>
                    <a:lnTo>
                      <a:pt x="3255747" y="12032"/>
                    </a:lnTo>
                    <a:lnTo>
                      <a:pt x="3279811" y="12032"/>
                    </a:lnTo>
                    <a:lnTo>
                      <a:pt x="3279811" y="0"/>
                    </a:lnTo>
                    <a:lnTo>
                      <a:pt x="3279811" y="0"/>
                    </a:lnTo>
                    <a:close/>
                    <a:moveTo>
                      <a:pt x="3231684" y="0"/>
                    </a:moveTo>
                    <a:lnTo>
                      <a:pt x="3207621" y="0"/>
                    </a:lnTo>
                    <a:lnTo>
                      <a:pt x="3207621" y="12032"/>
                    </a:lnTo>
                    <a:lnTo>
                      <a:pt x="3231684" y="12032"/>
                    </a:lnTo>
                    <a:lnTo>
                      <a:pt x="3231684" y="0"/>
                    </a:lnTo>
                    <a:lnTo>
                      <a:pt x="3231684" y="0"/>
                    </a:lnTo>
                    <a:close/>
                    <a:moveTo>
                      <a:pt x="3183558" y="0"/>
                    </a:moveTo>
                    <a:lnTo>
                      <a:pt x="3159495" y="0"/>
                    </a:lnTo>
                    <a:lnTo>
                      <a:pt x="3159495" y="12032"/>
                    </a:lnTo>
                    <a:lnTo>
                      <a:pt x="3183558" y="12032"/>
                    </a:lnTo>
                    <a:lnTo>
                      <a:pt x="3183558" y="0"/>
                    </a:lnTo>
                    <a:lnTo>
                      <a:pt x="3183558" y="0"/>
                    </a:lnTo>
                    <a:close/>
                    <a:moveTo>
                      <a:pt x="3135431" y="0"/>
                    </a:moveTo>
                    <a:lnTo>
                      <a:pt x="3111368" y="0"/>
                    </a:lnTo>
                    <a:lnTo>
                      <a:pt x="3111368" y="12032"/>
                    </a:lnTo>
                    <a:lnTo>
                      <a:pt x="3135431" y="12032"/>
                    </a:lnTo>
                    <a:lnTo>
                      <a:pt x="3135431" y="0"/>
                    </a:lnTo>
                    <a:lnTo>
                      <a:pt x="3135431" y="0"/>
                    </a:lnTo>
                    <a:close/>
                    <a:moveTo>
                      <a:pt x="3087305" y="0"/>
                    </a:moveTo>
                    <a:lnTo>
                      <a:pt x="3063242" y="0"/>
                    </a:lnTo>
                    <a:lnTo>
                      <a:pt x="3063242" y="12032"/>
                    </a:lnTo>
                    <a:lnTo>
                      <a:pt x="3087305" y="12032"/>
                    </a:lnTo>
                    <a:lnTo>
                      <a:pt x="3087305" y="0"/>
                    </a:lnTo>
                    <a:lnTo>
                      <a:pt x="3087305" y="0"/>
                    </a:lnTo>
                    <a:close/>
                    <a:moveTo>
                      <a:pt x="3039179" y="0"/>
                    </a:moveTo>
                    <a:lnTo>
                      <a:pt x="3015116" y="0"/>
                    </a:lnTo>
                    <a:lnTo>
                      <a:pt x="3015116" y="12032"/>
                    </a:lnTo>
                    <a:lnTo>
                      <a:pt x="3039179" y="12032"/>
                    </a:lnTo>
                    <a:lnTo>
                      <a:pt x="3039179" y="0"/>
                    </a:lnTo>
                    <a:lnTo>
                      <a:pt x="3039179" y="0"/>
                    </a:lnTo>
                    <a:close/>
                    <a:moveTo>
                      <a:pt x="2991052" y="0"/>
                    </a:moveTo>
                    <a:lnTo>
                      <a:pt x="2966989" y="0"/>
                    </a:lnTo>
                    <a:lnTo>
                      <a:pt x="2966989" y="12032"/>
                    </a:lnTo>
                    <a:lnTo>
                      <a:pt x="2991052" y="12032"/>
                    </a:lnTo>
                    <a:lnTo>
                      <a:pt x="2991052" y="0"/>
                    </a:lnTo>
                    <a:lnTo>
                      <a:pt x="2991052" y="0"/>
                    </a:lnTo>
                    <a:close/>
                    <a:moveTo>
                      <a:pt x="2942926" y="0"/>
                    </a:moveTo>
                    <a:lnTo>
                      <a:pt x="2918863" y="0"/>
                    </a:lnTo>
                    <a:lnTo>
                      <a:pt x="2918863" y="12032"/>
                    </a:lnTo>
                    <a:lnTo>
                      <a:pt x="2942926" y="12032"/>
                    </a:lnTo>
                    <a:lnTo>
                      <a:pt x="2942926" y="0"/>
                    </a:lnTo>
                    <a:lnTo>
                      <a:pt x="2942926" y="0"/>
                    </a:lnTo>
                    <a:close/>
                    <a:moveTo>
                      <a:pt x="2894800" y="0"/>
                    </a:moveTo>
                    <a:lnTo>
                      <a:pt x="2870737" y="0"/>
                    </a:lnTo>
                    <a:lnTo>
                      <a:pt x="2870737" y="12032"/>
                    </a:lnTo>
                    <a:lnTo>
                      <a:pt x="2894800" y="12032"/>
                    </a:lnTo>
                    <a:lnTo>
                      <a:pt x="2894800" y="0"/>
                    </a:lnTo>
                    <a:lnTo>
                      <a:pt x="2894800" y="0"/>
                    </a:lnTo>
                    <a:close/>
                    <a:moveTo>
                      <a:pt x="2846673" y="0"/>
                    </a:moveTo>
                    <a:lnTo>
                      <a:pt x="2822610" y="0"/>
                    </a:lnTo>
                    <a:lnTo>
                      <a:pt x="2822610" y="12032"/>
                    </a:lnTo>
                    <a:lnTo>
                      <a:pt x="2846673" y="12032"/>
                    </a:lnTo>
                    <a:lnTo>
                      <a:pt x="2846673" y="0"/>
                    </a:lnTo>
                    <a:lnTo>
                      <a:pt x="2846673" y="0"/>
                    </a:lnTo>
                    <a:close/>
                    <a:moveTo>
                      <a:pt x="2798547" y="0"/>
                    </a:moveTo>
                    <a:lnTo>
                      <a:pt x="2774484" y="0"/>
                    </a:lnTo>
                    <a:lnTo>
                      <a:pt x="2774484" y="12032"/>
                    </a:lnTo>
                    <a:lnTo>
                      <a:pt x="2798547" y="12032"/>
                    </a:lnTo>
                    <a:lnTo>
                      <a:pt x="2798547" y="0"/>
                    </a:lnTo>
                    <a:lnTo>
                      <a:pt x="2798547" y="0"/>
                    </a:lnTo>
                    <a:close/>
                    <a:moveTo>
                      <a:pt x="2750421" y="0"/>
                    </a:moveTo>
                    <a:lnTo>
                      <a:pt x="2726358" y="0"/>
                    </a:lnTo>
                    <a:lnTo>
                      <a:pt x="2726358" y="12032"/>
                    </a:lnTo>
                    <a:lnTo>
                      <a:pt x="2750421" y="12032"/>
                    </a:lnTo>
                    <a:lnTo>
                      <a:pt x="2750421" y="0"/>
                    </a:lnTo>
                    <a:lnTo>
                      <a:pt x="2750421" y="0"/>
                    </a:lnTo>
                    <a:close/>
                    <a:moveTo>
                      <a:pt x="2702294" y="0"/>
                    </a:moveTo>
                    <a:lnTo>
                      <a:pt x="2678231" y="0"/>
                    </a:lnTo>
                    <a:lnTo>
                      <a:pt x="2678231" y="12032"/>
                    </a:lnTo>
                    <a:lnTo>
                      <a:pt x="2702294" y="12032"/>
                    </a:lnTo>
                    <a:lnTo>
                      <a:pt x="2702294" y="0"/>
                    </a:lnTo>
                    <a:lnTo>
                      <a:pt x="2702294" y="0"/>
                    </a:lnTo>
                    <a:close/>
                    <a:moveTo>
                      <a:pt x="2654168" y="0"/>
                    </a:moveTo>
                    <a:lnTo>
                      <a:pt x="2630105" y="0"/>
                    </a:lnTo>
                    <a:lnTo>
                      <a:pt x="2630105" y="12032"/>
                    </a:lnTo>
                    <a:lnTo>
                      <a:pt x="2654168" y="12032"/>
                    </a:lnTo>
                    <a:lnTo>
                      <a:pt x="2654168" y="0"/>
                    </a:lnTo>
                    <a:lnTo>
                      <a:pt x="2654168" y="0"/>
                    </a:lnTo>
                    <a:close/>
                    <a:moveTo>
                      <a:pt x="2606042" y="0"/>
                    </a:moveTo>
                    <a:lnTo>
                      <a:pt x="2581979" y="0"/>
                    </a:lnTo>
                    <a:lnTo>
                      <a:pt x="2581979" y="12032"/>
                    </a:lnTo>
                    <a:lnTo>
                      <a:pt x="2606042" y="12032"/>
                    </a:lnTo>
                    <a:lnTo>
                      <a:pt x="2606042" y="0"/>
                    </a:lnTo>
                    <a:lnTo>
                      <a:pt x="2606042" y="0"/>
                    </a:lnTo>
                    <a:close/>
                    <a:moveTo>
                      <a:pt x="2557915" y="0"/>
                    </a:moveTo>
                    <a:lnTo>
                      <a:pt x="2533852" y="0"/>
                    </a:lnTo>
                    <a:lnTo>
                      <a:pt x="2533852" y="12032"/>
                    </a:lnTo>
                    <a:lnTo>
                      <a:pt x="2557915" y="12032"/>
                    </a:lnTo>
                    <a:lnTo>
                      <a:pt x="2557915" y="0"/>
                    </a:lnTo>
                    <a:lnTo>
                      <a:pt x="2557915" y="0"/>
                    </a:lnTo>
                    <a:close/>
                    <a:moveTo>
                      <a:pt x="2509789" y="0"/>
                    </a:moveTo>
                    <a:lnTo>
                      <a:pt x="2485726" y="0"/>
                    </a:lnTo>
                    <a:lnTo>
                      <a:pt x="2485726" y="12032"/>
                    </a:lnTo>
                    <a:lnTo>
                      <a:pt x="2509789" y="12032"/>
                    </a:lnTo>
                    <a:lnTo>
                      <a:pt x="2509789" y="0"/>
                    </a:lnTo>
                    <a:lnTo>
                      <a:pt x="2509789" y="0"/>
                    </a:lnTo>
                    <a:close/>
                    <a:moveTo>
                      <a:pt x="2461663" y="0"/>
                    </a:moveTo>
                    <a:lnTo>
                      <a:pt x="2437599" y="0"/>
                    </a:lnTo>
                    <a:lnTo>
                      <a:pt x="2437599" y="12032"/>
                    </a:lnTo>
                    <a:lnTo>
                      <a:pt x="2461663" y="12032"/>
                    </a:lnTo>
                    <a:lnTo>
                      <a:pt x="2461663" y="0"/>
                    </a:lnTo>
                    <a:lnTo>
                      <a:pt x="2461663" y="0"/>
                    </a:lnTo>
                    <a:close/>
                    <a:moveTo>
                      <a:pt x="2413536" y="0"/>
                    </a:moveTo>
                    <a:lnTo>
                      <a:pt x="2389473" y="0"/>
                    </a:lnTo>
                    <a:lnTo>
                      <a:pt x="2389473" y="12032"/>
                    </a:lnTo>
                    <a:lnTo>
                      <a:pt x="2413536" y="12032"/>
                    </a:lnTo>
                    <a:lnTo>
                      <a:pt x="2413536" y="0"/>
                    </a:lnTo>
                    <a:lnTo>
                      <a:pt x="2413536" y="0"/>
                    </a:lnTo>
                    <a:close/>
                    <a:moveTo>
                      <a:pt x="2365410" y="0"/>
                    </a:moveTo>
                    <a:lnTo>
                      <a:pt x="2341347" y="0"/>
                    </a:lnTo>
                    <a:lnTo>
                      <a:pt x="2341347" y="12032"/>
                    </a:lnTo>
                    <a:lnTo>
                      <a:pt x="2365410" y="12032"/>
                    </a:lnTo>
                    <a:lnTo>
                      <a:pt x="2365410" y="0"/>
                    </a:lnTo>
                    <a:lnTo>
                      <a:pt x="2365410" y="0"/>
                    </a:lnTo>
                    <a:close/>
                    <a:moveTo>
                      <a:pt x="2317284" y="0"/>
                    </a:moveTo>
                    <a:lnTo>
                      <a:pt x="2293220" y="0"/>
                    </a:lnTo>
                    <a:lnTo>
                      <a:pt x="2293220" y="12032"/>
                    </a:lnTo>
                    <a:lnTo>
                      <a:pt x="2317284" y="12032"/>
                    </a:lnTo>
                    <a:lnTo>
                      <a:pt x="2317284" y="0"/>
                    </a:lnTo>
                    <a:lnTo>
                      <a:pt x="2317284" y="0"/>
                    </a:lnTo>
                    <a:close/>
                    <a:moveTo>
                      <a:pt x="2269157" y="0"/>
                    </a:moveTo>
                    <a:lnTo>
                      <a:pt x="2245094" y="0"/>
                    </a:lnTo>
                    <a:lnTo>
                      <a:pt x="2245094" y="12032"/>
                    </a:lnTo>
                    <a:lnTo>
                      <a:pt x="2269157" y="12032"/>
                    </a:lnTo>
                    <a:lnTo>
                      <a:pt x="2269157" y="0"/>
                    </a:lnTo>
                    <a:lnTo>
                      <a:pt x="2269157" y="0"/>
                    </a:lnTo>
                    <a:close/>
                    <a:moveTo>
                      <a:pt x="2221031" y="0"/>
                    </a:moveTo>
                    <a:lnTo>
                      <a:pt x="2196968" y="0"/>
                    </a:lnTo>
                    <a:lnTo>
                      <a:pt x="2196968" y="12032"/>
                    </a:lnTo>
                    <a:lnTo>
                      <a:pt x="2221031" y="12032"/>
                    </a:lnTo>
                    <a:lnTo>
                      <a:pt x="2221031" y="0"/>
                    </a:lnTo>
                    <a:lnTo>
                      <a:pt x="2221031" y="0"/>
                    </a:lnTo>
                    <a:close/>
                    <a:moveTo>
                      <a:pt x="2172905" y="0"/>
                    </a:moveTo>
                    <a:lnTo>
                      <a:pt x="2148841" y="0"/>
                    </a:lnTo>
                    <a:lnTo>
                      <a:pt x="2148841" y="12032"/>
                    </a:lnTo>
                    <a:lnTo>
                      <a:pt x="2172905" y="12032"/>
                    </a:lnTo>
                    <a:lnTo>
                      <a:pt x="2172905" y="0"/>
                    </a:lnTo>
                    <a:lnTo>
                      <a:pt x="2172905" y="0"/>
                    </a:lnTo>
                    <a:close/>
                    <a:moveTo>
                      <a:pt x="2124778" y="0"/>
                    </a:moveTo>
                    <a:lnTo>
                      <a:pt x="2100715" y="0"/>
                    </a:lnTo>
                    <a:lnTo>
                      <a:pt x="2100715" y="12032"/>
                    </a:lnTo>
                    <a:lnTo>
                      <a:pt x="2124778" y="12032"/>
                    </a:lnTo>
                    <a:lnTo>
                      <a:pt x="2124778" y="0"/>
                    </a:lnTo>
                    <a:lnTo>
                      <a:pt x="2124778" y="0"/>
                    </a:lnTo>
                    <a:close/>
                    <a:moveTo>
                      <a:pt x="2076652" y="0"/>
                    </a:moveTo>
                    <a:lnTo>
                      <a:pt x="2052589" y="0"/>
                    </a:lnTo>
                    <a:lnTo>
                      <a:pt x="2052589" y="12032"/>
                    </a:lnTo>
                    <a:lnTo>
                      <a:pt x="2076652" y="12032"/>
                    </a:lnTo>
                    <a:lnTo>
                      <a:pt x="2076652" y="0"/>
                    </a:lnTo>
                    <a:lnTo>
                      <a:pt x="2076652" y="0"/>
                    </a:lnTo>
                    <a:close/>
                    <a:moveTo>
                      <a:pt x="2028526" y="0"/>
                    </a:moveTo>
                    <a:lnTo>
                      <a:pt x="2004462" y="0"/>
                    </a:lnTo>
                    <a:lnTo>
                      <a:pt x="2004462" y="12032"/>
                    </a:lnTo>
                    <a:lnTo>
                      <a:pt x="2028526" y="12032"/>
                    </a:lnTo>
                    <a:lnTo>
                      <a:pt x="2028526" y="0"/>
                    </a:lnTo>
                    <a:lnTo>
                      <a:pt x="2028526" y="0"/>
                    </a:lnTo>
                    <a:close/>
                    <a:moveTo>
                      <a:pt x="1980399" y="0"/>
                    </a:moveTo>
                    <a:lnTo>
                      <a:pt x="1956336" y="0"/>
                    </a:lnTo>
                    <a:lnTo>
                      <a:pt x="1956336" y="12032"/>
                    </a:lnTo>
                    <a:lnTo>
                      <a:pt x="1980399" y="12032"/>
                    </a:lnTo>
                    <a:lnTo>
                      <a:pt x="1980399" y="0"/>
                    </a:lnTo>
                    <a:lnTo>
                      <a:pt x="1980399" y="0"/>
                    </a:lnTo>
                    <a:close/>
                    <a:moveTo>
                      <a:pt x="1932273" y="0"/>
                    </a:moveTo>
                    <a:lnTo>
                      <a:pt x="1908210" y="0"/>
                    </a:lnTo>
                    <a:lnTo>
                      <a:pt x="1908210" y="12032"/>
                    </a:lnTo>
                    <a:lnTo>
                      <a:pt x="1932273" y="12032"/>
                    </a:lnTo>
                    <a:lnTo>
                      <a:pt x="1932273" y="0"/>
                    </a:lnTo>
                    <a:lnTo>
                      <a:pt x="1932273" y="0"/>
                    </a:lnTo>
                    <a:close/>
                    <a:moveTo>
                      <a:pt x="1884146" y="0"/>
                    </a:moveTo>
                    <a:lnTo>
                      <a:pt x="1860083" y="0"/>
                    </a:lnTo>
                    <a:lnTo>
                      <a:pt x="1860083" y="12032"/>
                    </a:lnTo>
                    <a:lnTo>
                      <a:pt x="1884146" y="12032"/>
                    </a:lnTo>
                    <a:lnTo>
                      <a:pt x="1884146" y="0"/>
                    </a:lnTo>
                    <a:lnTo>
                      <a:pt x="1884146" y="0"/>
                    </a:lnTo>
                    <a:close/>
                    <a:moveTo>
                      <a:pt x="1836020" y="0"/>
                    </a:moveTo>
                    <a:lnTo>
                      <a:pt x="1811957" y="0"/>
                    </a:lnTo>
                    <a:lnTo>
                      <a:pt x="1811957" y="12032"/>
                    </a:lnTo>
                    <a:lnTo>
                      <a:pt x="1836020" y="12032"/>
                    </a:lnTo>
                    <a:lnTo>
                      <a:pt x="1836020" y="0"/>
                    </a:lnTo>
                    <a:lnTo>
                      <a:pt x="1836020" y="0"/>
                    </a:lnTo>
                    <a:close/>
                    <a:moveTo>
                      <a:pt x="1787894" y="0"/>
                    </a:moveTo>
                    <a:lnTo>
                      <a:pt x="1763831" y="0"/>
                    </a:lnTo>
                    <a:lnTo>
                      <a:pt x="1763831" y="12032"/>
                    </a:lnTo>
                    <a:lnTo>
                      <a:pt x="1787894" y="12032"/>
                    </a:lnTo>
                    <a:lnTo>
                      <a:pt x="1787894" y="0"/>
                    </a:lnTo>
                    <a:lnTo>
                      <a:pt x="1787894" y="0"/>
                    </a:lnTo>
                    <a:close/>
                    <a:moveTo>
                      <a:pt x="1739767" y="0"/>
                    </a:moveTo>
                    <a:lnTo>
                      <a:pt x="1715704" y="0"/>
                    </a:lnTo>
                    <a:lnTo>
                      <a:pt x="1715704" y="12032"/>
                    </a:lnTo>
                    <a:lnTo>
                      <a:pt x="1739767" y="12032"/>
                    </a:lnTo>
                    <a:lnTo>
                      <a:pt x="1739767" y="0"/>
                    </a:lnTo>
                    <a:lnTo>
                      <a:pt x="1739767" y="0"/>
                    </a:lnTo>
                    <a:close/>
                    <a:moveTo>
                      <a:pt x="1691641" y="0"/>
                    </a:moveTo>
                    <a:lnTo>
                      <a:pt x="1667578" y="0"/>
                    </a:lnTo>
                    <a:lnTo>
                      <a:pt x="1667578" y="12032"/>
                    </a:lnTo>
                    <a:lnTo>
                      <a:pt x="1691641" y="12032"/>
                    </a:lnTo>
                    <a:lnTo>
                      <a:pt x="1691641" y="0"/>
                    </a:lnTo>
                    <a:lnTo>
                      <a:pt x="1691641" y="0"/>
                    </a:lnTo>
                    <a:close/>
                    <a:moveTo>
                      <a:pt x="1643515" y="0"/>
                    </a:moveTo>
                    <a:lnTo>
                      <a:pt x="1619452" y="0"/>
                    </a:lnTo>
                    <a:lnTo>
                      <a:pt x="1619452" y="12032"/>
                    </a:lnTo>
                    <a:lnTo>
                      <a:pt x="1643515" y="12032"/>
                    </a:lnTo>
                    <a:lnTo>
                      <a:pt x="1643515" y="0"/>
                    </a:lnTo>
                    <a:lnTo>
                      <a:pt x="1643515" y="0"/>
                    </a:lnTo>
                    <a:close/>
                    <a:moveTo>
                      <a:pt x="1595388" y="0"/>
                    </a:moveTo>
                    <a:lnTo>
                      <a:pt x="1571325" y="0"/>
                    </a:lnTo>
                    <a:lnTo>
                      <a:pt x="1571325" y="12032"/>
                    </a:lnTo>
                    <a:lnTo>
                      <a:pt x="1595388" y="12032"/>
                    </a:lnTo>
                    <a:lnTo>
                      <a:pt x="1595388" y="0"/>
                    </a:lnTo>
                    <a:lnTo>
                      <a:pt x="1595388" y="0"/>
                    </a:lnTo>
                    <a:close/>
                    <a:moveTo>
                      <a:pt x="1547262" y="0"/>
                    </a:moveTo>
                    <a:lnTo>
                      <a:pt x="1523199" y="0"/>
                    </a:lnTo>
                    <a:lnTo>
                      <a:pt x="1523199" y="12032"/>
                    </a:lnTo>
                    <a:lnTo>
                      <a:pt x="1547262" y="12032"/>
                    </a:lnTo>
                    <a:lnTo>
                      <a:pt x="1547262" y="0"/>
                    </a:lnTo>
                    <a:lnTo>
                      <a:pt x="1547262" y="0"/>
                    </a:lnTo>
                    <a:close/>
                    <a:moveTo>
                      <a:pt x="1499136" y="0"/>
                    </a:moveTo>
                    <a:lnTo>
                      <a:pt x="1475073" y="0"/>
                    </a:lnTo>
                    <a:lnTo>
                      <a:pt x="1475073" y="12032"/>
                    </a:lnTo>
                    <a:lnTo>
                      <a:pt x="1499136" y="12032"/>
                    </a:lnTo>
                    <a:lnTo>
                      <a:pt x="1499136" y="0"/>
                    </a:lnTo>
                    <a:lnTo>
                      <a:pt x="1499136" y="0"/>
                    </a:lnTo>
                    <a:close/>
                    <a:moveTo>
                      <a:pt x="1451009" y="0"/>
                    </a:moveTo>
                    <a:lnTo>
                      <a:pt x="1426946" y="0"/>
                    </a:lnTo>
                    <a:lnTo>
                      <a:pt x="1426946" y="12032"/>
                    </a:lnTo>
                    <a:lnTo>
                      <a:pt x="1451009" y="12032"/>
                    </a:lnTo>
                    <a:lnTo>
                      <a:pt x="1451009" y="0"/>
                    </a:lnTo>
                    <a:lnTo>
                      <a:pt x="1451009" y="0"/>
                    </a:lnTo>
                    <a:close/>
                    <a:moveTo>
                      <a:pt x="1402883" y="0"/>
                    </a:moveTo>
                    <a:lnTo>
                      <a:pt x="1378820" y="0"/>
                    </a:lnTo>
                    <a:lnTo>
                      <a:pt x="1378820" y="12032"/>
                    </a:lnTo>
                    <a:lnTo>
                      <a:pt x="1402883" y="12032"/>
                    </a:lnTo>
                    <a:lnTo>
                      <a:pt x="1402883" y="0"/>
                    </a:lnTo>
                    <a:lnTo>
                      <a:pt x="1402883" y="0"/>
                    </a:lnTo>
                    <a:close/>
                    <a:moveTo>
                      <a:pt x="1354757" y="0"/>
                    </a:moveTo>
                    <a:lnTo>
                      <a:pt x="1330694" y="0"/>
                    </a:lnTo>
                    <a:lnTo>
                      <a:pt x="1330694" y="12032"/>
                    </a:lnTo>
                    <a:lnTo>
                      <a:pt x="1354757" y="12032"/>
                    </a:lnTo>
                    <a:lnTo>
                      <a:pt x="1354757" y="0"/>
                    </a:lnTo>
                    <a:lnTo>
                      <a:pt x="1354757" y="0"/>
                    </a:lnTo>
                    <a:close/>
                    <a:moveTo>
                      <a:pt x="1306630" y="0"/>
                    </a:moveTo>
                    <a:lnTo>
                      <a:pt x="1282567" y="0"/>
                    </a:lnTo>
                    <a:lnTo>
                      <a:pt x="1282567" y="12032"/>
                    </a:lnTo>
                    <a:lnTo>
                      <a:pt x="1306630" y="12032"/>
                    </a:lnTo>
                    <a:lnTo>
                      <a:pt x="1306630" y="0"/>
                    </a:lnTo>
                    <a:lnTo>
                      <a:pt x="1306630" y="0"/>
                    </a:lnTo>
                    <a:close/>
                    <a:moveTo>
                      <a:pt x="1258504" y="0"/>
                    </a:moveTo>
                    <a:lnTo>
                      <a:pt x="1234441" y="0"/>
                    </a:lnTo>
                    <a:lnTo>
                      <a:pt x="1234441" y="12032"/>
                    </a:lnTo>
                    <a:lnTo>
                      <a:pt x="1258504" y="12032"/>
                    </a:lnTo>
                    <a:lnTo>
                      <a:pt x="1258504" y="0"/>
                    </a:lnTo>
                    <a:lnTo>
                      <a:pt x="1258504" y="0"/>
                    </a:lnTo>
                    <a:close/>
                    <a:moveTo>
                      <a:pt x="1210378" y="0"/>
                    </a:moveTo>
                    <a:lnTo>
                      <a:pt x="1186314" y="0"/>
                    </a:lnTo>
                    <a:lnTo>
                      <a:pt x="1186314" y="12032"/>
                    </a:lnTo>
                    <a:lnTo>
                      <a:pt x="1210378" y="12032"/>
                    </a:lnTo>
                    <a:lnTo>
                      <a:pt x="1210378" y="0"/>
                    </a:lnTo>
                    <a:lnTo>
                      <a:pt x="1210378" y="0"/>
                    </a:lnTo>
                    <a:close/>
                    <a:moveTo>
                      <a:pt x="1162251" y="0"/>
                    </a:moveTo>
                    <a:lnTo>
                      <a:pt x="1138188" y="0"/>
                    </a:lnTo>
                    <a:lnTo>
                      <a:pt x="1138188" y="12032"/>
                    </a:lnTo>
                    <a:lnTo>
                      <a:pt x="1162251" y="12032"/>
                    </a:lnTo>
                    <a:lnTo>
                      <a:pt x="1162251" y="0"/>
                    </a:lnTo>
                    <a:lnTo>
                      <a:pt x="1162251" y="0"/>
                    </a:lnTo>
                    <a:close/>
                    <a:moveTo>
                      <a:pt x="1114125" y="0"/>
                    </a:moveTo>
                    <a:lnTo>
                      <a:pt x="1090062" y="0"/>
                    </a:lnTo>
                    <a:lnTo>
                      <a:pt x="1090062" y="12032"/>
                    </a:lnTo>
                    <a:lnTo>
                      <a:pt x="1114125" y="12032"/>
                    </a:lnTo>
                    <a:lnTo>
                      <a:pt x="1114125" y="0"/>
                    </a:lnTo>
                    <a:lnTo>
                      <a:pt x="1114125" y="0"/>
                    </a:lnTo>
                    <a:close/>
                    <a:moveTo>
                      <a:pt x="1065999" y="0"/>
                    </a:moveTo>
                    <a:lnTo>
                      <a:pt x="1041935" y="0"/>
                    </a:lnTo>
                    <a:lnTo>
                      <a:pt x="1041935" y="12032"/>
                    </a:lnTo>
                    <a:lnTo>
                      <a:pt x="1065999" y="12032"/>
                    </a:lnTo>
                    <a:lnTo>
                      <a:pt x="1065999" y="0"/>
                    </a:lnTo>
                    <a:lnTo>
                      <a:pt x="1065999" y="0"/>
                    </a:lnTo>
                    <a:close/>
                    <a:moveTo>
                      <a:pt x="1017872" y="0"/>
                    </a:moveTo>
                    <a:lnTo>
                      <a:pt x="993809" y="0"/>
                    </a:lnTo>
                    <a:lnTo>
                      <a:pt x="993809" y="12032"/>
                    </a:lnTo>
                    <a:lnTo>
                      <a:pt x="1017872" y="12032"/>
                    </a:lnTo>
                    <a:lnTo>
                      <a:pt x="1017872" y="0"/>
                    </a:lnTo>
                    <a:lnTo>
                      <a:pt x="1017872" y="0"/>
                    </a:lnTo>
                    <a:close/>
                    <a:moveTo>
                      <a:pt x="969746" y="0"/>
                    </a:moveTo>
                    <a:lnTo>
                      <a:pt x="945683" y="0"/>
                    </a:lnTo>
                    <a:lnTo>
                      <a:pt x="945683" y="12032"/>
                    </a:lnTo>
                    <a:lnTo>
                      <a:pt x="969746" y="12032"/>
                    </a:lnTo>
                    <a:lnTo>
                      <a:pt x="969746" y="0"/>
                    </a:lnTo>
                    <a:lnTo>
                      <a:pt x="969746" y="0"/>
                    </a:lnTo>
                    <a:close/>
                    <a:moveTo>
                      <a:pt x="921620" y="0"/>
                    </a:moveTo>
                    <a:lnTo>
                      <a:pt x="897556" y="0"/>
                    </a:lnTo>
                    <a:lnTo>
                      <a:pt x="897556" y="12032"/>
                    </a:lnTo>
                    <a:lnTo>
                      <a:pt x="921620" y="12032"/>
                    </a:lnTo>
                    <a:lnTo>
                      <a:pt x="921620" y="0"/>
                    </a:lnTo>
                    <a:lnTo>
                      <a:pt x="921620" y="0"/>
                    </a:lnTo>
                    <a:close/>
                    <a:moveTo>
                      <a:pt x="873493" y="0"/>
                    </a:moveTo>
                    <a:lnTo>
                      <a:pt x="849430" y="0"/>
                    </a:lnTo>
                    <a:lnTo>
                      <a:pt x="849430" y="12032"/>
                    </a:lnTo>
                    <a:lnTo>
                      <a:pt x="873493" y="12032"/>
                    </a:lnTo>
                    <a:lnTo>
                      <a:pt x="873493" y="0"/>
                    </a:lnTo>
                    <a:lnTo>
                      <a:pt x="873493" y="0"/>
                    </a:lnTo>
                    <a:close/>
                    <a:moveTo>
                      <a:pt x="825367" y="0"/>
                    </a:moveTo>
                    <a:lnTo>
                      <a:pt x="801304" y="0"/>
                    </a:lnTo>
                    <a:lnTo>
                      <a:pt x="801304" y="12032"/>
                    </a:lnTo>
                    <a:lnTo>
                      <a:pt x="825367" y="12032"/>
                    </a:lnTo>
                    <a:lnTo>
                      <a:pt x="825367" y="0"/>
                    </a:lnTo>
                    <a:lnTo>
                      <a:pt x="825367" y="0"/>
                    </a:lnTo>
                    <a:close/>
                    <a:moveTo>
                      <a:pt x="777241" y="0"/>
                    </a:moveTo>
                    <a:lnTo>
                      <a:pt x="753177" y="0"/>
                    </a:lnTo>
                    <a:lnTo>
                      <a:pt x="753177" y="12032"/>
                    </a:lnTo>
                    <a:lnTo>
                      <a:pt x="777241" y="12032"/>
                    </a:lnTo>
                    <a:lnTo>
                      <a:pt x="777241" y="0"/>
                    </a:lnTo>
                    <a:lnTo>
                      <a:pt x="777241" y="0"/>
                    </a:lnTo>
                    <a:close/>
                    <a:moveTo>
                      <a:pt x="729114" y="0"/>
                    </a:moveTo>
                    <a:lnTo>
                      <a:pt x="705051" y="0"/>
                    </a:lnTo>
                    <a:lnTo>
                      <a:pt x="705051" y="12032"/>
                    </a:lnTo>
                    <a:lnTo>
                      <a:pt x="729114" y="12032"/>
                    </a:lnTo>
                    <a:lnTo>
                      <a:pt x="729114" y="0"/>
                    </a:lnTo>
                    <a:lnTo>
                      <a:pt x="729114" y="0"/>
                    </a:lnTo>
                    <a:close/>
                    <a:moveTo>
                      <a:pt x="680988" y="0"/>
                    </a:moveTo>
                    <a:lnTo>
                      <a:pt x="656925" y="0"/>
                    </a:lnTo>
                    <a:lnTo>
                      <a:pt x="656925" y="12032"/>
                    </a:lnTo>
                    <a:lnTo>
                      <a:pt x="680988" y="12032"/>
                    </a:lnTo>
                    <a:lnTo>
                      <a:pt x="680988" y="0"/>
                    </a:lnTo>
                    <a:lnTo>
                      <a:pt x="680988" y="0"/>
                    </a:lnTo>
                    <a:close/>
                    <a:moveTo>
                      <a:pt x="632861" y="0"/>
                    </a:moveTo>
                    <a:lnTo>
                      <a:pt x="608798" y="0"/>
                    </a:lnTo>
                    <a:lnTo>
                      <a:pt x="608798" y="12032"/>
                    </a:lnTo>
                    <a:lnTo>
                      <a:pt x="632861" y="12032"/>
                    </a:lnTo>
                    <a:lnTo>
                      <a:pt x="632861" y="0"/>
                    </a:lnTo>
                    <a:lnTo>
                      <a:pt x="632861" y="0"/>
                    </a:lnTo>
                    <a:close/>
                    <a:moveTo>
                      <a:pt x="584735" y="0"/>
                    </a:moveTo>
                    <a:lnTo>
                      <a:pt x="560672" y="0"/>
                    </a:lnTo>
                    <a:lnTo>
                      <a:pt x="560672" y="12032"/>
                    </a:lnTo>
                    <a:lnTo>
                      <a:pt x="584735" y="12032"/>
                    </a:lnTo>
                    <a:lnTo>
                      <a:pt x="584735" y="0"/>
                    </a:lnTo>
                    <a:lnTo>
                      <a:pt x="584735" y="0"/>
                    </a:lnTo>
                    <a:close/>
                    <a:moveTo>
                      <a:pt x="536609" y="0"/>
                    </a:moveTo>
                    <a:lnTo>
                      <a:pt x="512546" y="0"/>
                    </a:lnTo>
                    <a:lnTo>
                      <a:pt x="512546" y="12032"/>
                    </a:lnTo>
                    <a:lnTo>
                      <a:pt x="536609" y="12032"/>
                    </a:lnTo>
                    <a:lnTo>
                      <a:pt x="536609" y="0"/>
                    </a:lnTo>
                    <a:lnTo>
                      <a:pt x="536609" y="0"/>
                    </a:lnTo>
                    <a:close/>
                    <a:moveTo>
                      <a:pt x="488482" y="0"/>
                    </a:moveTo>
                    <a:lnTo>
                      <a:pt x="464419" y="0"/>
                    </a:lnTo>
                    <a:lnTo>
                      <a:pt x="464419" y="12032"/>
                    </a:lnTo>
                    <a:lnTo>
                      <a:pt x="488482" y="12032"/>
                    </a:lnTo>
                    <a:lnTo>
                      <a:pt x="488482" y="0"/>
                    </a:lnTo>
                    <a:lnTo>
                      <a:pt x="488482" y="0"/>
                    </a:lnTo>
                    <a:close/>
                    <a:moveTo>
                      <a:pt x="440356" y="0"/>
                    </a:moveTo>
                    <a:lnTo>
                      <a:pt x="416293" y="0"/>
                    </a:lnTo>
                    <a:lnTo>
                      <a:pt x="416293" y="12032"/>
                    </a:lnTo>
                    <a:lnTo>
                      <a:pt x="440356" y="12032"/>
                    </a:lnTo>
                    <a:lnTo>
                      <a:pt x="440356" y="0"/>
                    </a:lnTo>
                    <a:lnTo>
                      <a:pt x="440356" y="0"/>
                    </a:lnTo>
                    <a:close/>
                    <a:moveTo>
                      <a:pt x="392230" y="0"/>
                    </a:moveTo>
                    <a:lnTo>
                      <a:pt x="368167" y="0"/>
                    </a:lnTo>
                    <a:lnTo>
                      <a:pt x="368167" y="12032"/>
                    </a:lnTo>
                    <a:lnTo>
                      <a:pt x="392230" y="12032"/>
                    </a:lnTo>
                    <a:lnTo>
                      <a:pt x="392230" y="0"/>
                    </a:lnTo>
                    <a:lnTo>
                      <a:pt x="392230" y="0"/>
                    </a:lnTo>
                    <a:close/>
                    <a:moveTo>
                      <a:pt x="344103" y="0"/>
                    </a:moveTo>
                    <a:lnTo>
                      <a:pt x="320040" y="0"/>
                    </a:lnTo>
                    <a:lnTo>
                      <a:pt x="320040" y="12032"/>
                    </a:lnTo>
                    <a:lnTo>
                      <a:pt x="344103" y="12032"/>
                    </a:lnTo>
                    <a:lnTo>
                      <a:pt x="344103" y="0"/>
                    </a:lnTo>
                    <a:lnTo>
                      <a:pt x="344103" y="0"/>
                    </a:lnTo>
                    <a:close/>
                    <a:moveTo>
                      <a:pt x="295977" y="0"/>
                    </a:moveTo>
                    <a:lnTo>
                      <a:pt x="271914" y="0"/>
                    </a:lnTo>
                    <a:lnTo>
                      <a:pt x="271914" y="12032"/>
                    </a:lnTo>
                    <a:lnTo>
                      <a:pt x="295977" y="12032"/>
                    </a:lnTo>
                    <a:lnTo>
                      <a:pt x="295977" y="0"/>
                    </a:lnTo>
                    <a:lnTo>
                      <a:pt x="295977" y="0"/>
                    </a:lnTo>
                    <a:close/>
                    <a:moveTo>
                      <a:pt x="247851" y="0"/>
                    </a:moveTo>
                    <a:lnTo>
                      <a:pt x="223788" y="0"/>
                    </a:lnTo>
                    <a:lnTo>
                      <a:pt x="223788" y="12032"/>
                    </a:lnTo>
                    <a:lnTo>
                      <a:pt x="247851" y="12032"/>
                    </a:lnTo>
                    <a:lnTo>
                      <a:pt x="247851" y="0"/>
                    </a:lnTo>
                    <a:lnTo>
                      <a:pt x="247851" y="0"/>
                    </a:lnTo>
                    <a:close/>
                    <a:moveTo>
                      <a:pt x="199724" y="0"/>
                    </a:moveTo>
                    <a:lnTo>
                      <a:pt x="175661" y="0"/>
                    </a:lnTo>
                    <a:lnTo>
                      <a:pt x="175661" y="12032"/>
                    </a:lnTo>
                    <a:lnTo>
                      <a:pt x="199724" y="12032"/>
                    </a:lnTo>
                    <a:lnTo>
                      <a:pt x="199724" y="0"/>
                    </a:lnTo>
                    <a:lnTo>
                      <a:pt x="199724" y="0"/>
                    </a:lnTo>
                    <a:close/>
                    <a:moveTo>
                      <a:pt x="151598" y="0"/>
                    </a:moveTo>
                    <a:lnTo>
                      <a:pt x="127535" y="0"/>
                    </a:lnTo>
                    <a:lnTo>
                      <a:pt x="127535" y="12032"/>
                    </a:lnTo>
                    <a:lnTo>
                      <a:pt x="151598" y="12032"/>
                    </a:lnTo>
                    <a:lnTo>
                      <a:pt x="151598" y="0"/>
                    </a:lnTo>
                    <a:lnTo>
                      <a:pt x="151598" y="0"/>
                    </a:lnTo>
                    <a:close/>
                    <a:moveTo>
                      <a:pt x="103472" y="0"/>
                    </a:moveTo>
                    <a:lnTo>
                      <a:pt x="91440" y="0"/>
                    </a:lnTo>
                    <a:lnTo>
                      <a:pt x="91440" y="0"/>
                    </a:lnTo>
                    <a:cubicBezTo>
                      <a:pt x="91440" y="0"/>
                      <a:pt x="91440" y="3609"/>
                      <a:pt x="91440" y="12032"/>
                    </a:cubicBezTo>
                    <a:lnTo>
                      <a:pt x="103472" y="12032"/>
                    </a:lnTo>
                    <a:lnTo>
                      <a:pt x="103472" y="12032"/>
                    </a:lnTo>
                    <a:lnTo>
                      <a:pt x="103472" y="12032"/>
                    </a:lnTo>
                    <a:lnTo>
                      <a:pt x="103472" y="3609"/>
                    </a:lnTo>
                    <a:lnTo>
                      <a:pt x="103472" y="0"/>
                    </a:lnTo>
                    <a:lnTo>
                      <a:pt x="103472" y="0"/>
                    </a:lnTo>
                    <a:close/>
                    <a:moveTo>
                      <a:pt x="103472" y="34892"/>
                    </a:moveTo>
                    <a:lnTo>
                      <a:pt x="91440" y="34892"/>
                    </a:lnTo>
                    <a:cubicBezTo>
                      <a:pt x="91440" y="34892"/>
                      <a:pt x="91440" y="36095"/>
                      <a:pt x="91440" y="36095"/>
                    </a:cubicBezTo>
                    <a:cubicBezTo>
                      <a:pt x="91440" y="43314"/>
                      <a:pt x="91440" y="50533"/>
                      <a:pt x="91440" y="58955"/>
                    </a:cubicBezTo>
                    <a:lnTo>
                      <a:pt x="103472" y="58955"/>
                    </a:lnTo>
                    <a:lnTo>
                      <a:pt x="103472" y="34892"/>
                    </a:lnTo>
                    <a:lnTo>
                      <a:pt x="103472" y="34892"/>
                    </a:lnTo>
                    <a:close/>
                    <a:moveTo>
                      <a:pt x="104675" y="83018"/>
                    </a:moveTo>
                    <a:lnTo>
                      <a:pt x="92643" y="83018"/>
                    </a:lnTo>
                    <a:cubicBezTo>
                      <a:pt x="92643" y="83018"/>
                      <a:pt x="92643" y="84221"/>
                      <a:pt x="92643" y="84221"/>
                    </a:cubicBezTo>
                    <a:cubicBezTo>
                      <a:pt x="92643" y="86627"/>
                      <a:pt x="92643" y="89034"/>
                      <a:pt x="92643" y="92643"/>
                    </a:cubicBezTo>
                    <a:cubicBezTo>
                      <a:pt x="92643" y="92643"/>
                      <a:pt x="92643" y="92643"/>
                      <a:pt x="92643" y="92643"/>
                    </a:cubicBezTo>
                    <a:cubicBezTo>
                      <a:pt x="92643" y="92643"/>
                      <a:pt x="92643" y="92643"/>
                      <a:pt x="92643" y="92643"/>
                    </a:cubicBezTo>
                    <a:cubicBezTo>
                      <a:pt x="92643" y="97456"/>
                      <a:pt x="92643" y="102268"/>
                      <a:pt x="92643" y="107081"/>
                    </a:cubicBezTo>
                    <a:lnTo>
                      <a:pt x="104675" y="107081"/>
                    </a:lnTo>
                    <a:lnTo>
                      <a:pt x="104675" y="83018"/>
                    </a:lnTo>
                    <a:lnTo>
                      <a:pt x="104675" y="83018"/>
                    </a:lnTo>
                    <a:close/>
                    <a:moveTo>
                      <a:pt x="104675" y="131144"/>
                    </a:moveTo>
                    <a:lnTo>
                      <a:pt x="92643" y="131144"/>
                    </a:lnTo>
                    <a:cubicBezTo>
                      <a:pt x="92643" y="133551"/>
                      <a:pt x="92643" y="137160"/>
                      <a:pt x="92643" y="140770"/>
                    </a:cubicBezTo>
                    <a:cubicBezTo>
                      <a:pt x="92643" y="145582"/>
                      <a:pt x="92643" y="150395"/>
                      <a:pt x="92643" y="155207"/>
                    </a:cubicBezTo>
                    <a:lnTo>
                      <a:pt x="104675" y="155207"/>
                    </a:lnTo>
                    <a:lnTo>
                      <a:pt x="104675" y="131144"/>
                    </a:lnTo>
                    <a:lnTo>
                      <a:pt x="104675" y="131144"/>
                    </a:lnTo>
                    <a:close/>
                    <a:moveTo>
                      <a:pt x="104675" y="179271"/>
                    </a:moveTo>
                    <a:lnTo>
                      <a:pt x="92643" y="179271"/>
                    </a:lnTo>
                    <a:cubicBezTo>
                      <a:pt x="92643" y="184083"/>
                      <a:pt x="92643" y="188896"/>
                      <a:pt x="92643" y="193708"/>
                    </a:cubicBezTo>
                    <a:cubicBezTo>
                      <a:pt x="92643" y="197318"/>
                      <a:pt x="92643" y="199724"/>
                      <a:pt x="92643" y="203334"/>
                    </a:cubicBezTo>
                    <a:lnTo>
                      <a:pt x="104675" y="203334"/>
                    </a:lnTo>
                    <a:lnTo>
                      <a:pt x="104675" y="179271"/>
                    </a:lnTo>
                    <a:lnTo>
                      <a:pt x="104675" y="179271"/>
                    </a:lnTo>
                    <a:close/>
                    <a:moveTo>
                      <a:pt x="105878" y="227397"/>
                    </a:moveTo>
                    <a:lnTo>
                      <a:pt x="93846" y="227397"/>
                    </a:lnTo>
                    <a:cubicBezTo>
                      <a:pt x="93846" y="232210"/>
                      <a:pt x="93846" y="237022"/>
                      <a:pt x="93846" y="241835"/>
                    </a:cubicBezTo>
                    <a:cubicBezTo>
                      <a:pt x="93846" y="245444"/>
                      <a:pt x="93846" y="247851"/>
                      <a:pt x="93846" y="251460"/>
                    </a:cubicBezTo>
                    <a:lnTo>
                      <a:pt x="105878" y="251460"/>
                    </a:lnTo>
                    <a:lnTo>
                      <a:pt x="105878" y="227397"/>
                    </a:lnTo>
                    <a:lnTo>
                      <a:pt x="105878" y="227397"/>
                    </a:lnTo>
                    <a:close/>
                    <a:moveTo>
                      <a:pt x="105878" y="275523"/>
                    </a:moveTo>
                    <a:lnTo>
                      <a:pt x="93846" y="275523"/>
                    </a:lnTo>
                    <a:cubicBezTo>
                      <a:pt x="93846" y="283945"/>
                      <a:pt x="93846" y="291164"/>
                      <a:pt x="93846" y="299586"/>
                    </a:cubicBezTo>
                    <a:lnTo>
                      <a:pt x="105878" y="299586"/>
                    </a:lnTo>
                    <a:lnTo>
                      <a:pt x="105878" y="275523"/>
                    </a:lnTo>
                    <a:lnTo>
                      <a:pt x="105878" y="275523"/>
                    </a:lnTo>
                    <a:close/>
                    <a:moveTo>
                      <a:pt x="105878" y="323650"/>
                    </a:moveTo>
                    <a:lnTo>
                      <a:pt x="93846" y="323650"/>
                    </a:lnTo>
                    <a:cubicBezTo>
                      <a:pt x="93846" y="327259"/>
                      <a:pt x="93846" y="330869"/>
                      <a:pt x="93846" y="334478"/>
                    </a:cubicBezTo>
                    <a:cubicBezTo>
                      <a:pt x="93846" y="336884"/>
                      <a:pt x="93846" y="338087"/>
                      <a:pt x="93846" y="340494"/>
                    </a:cubicBezTo>
                    <a:cubicBezTo>
                      <a:pt x="93846" y="342900"/>
                      <a:pt x="93846" y="345306"/>
                      <a:pt x="93846" y="347713"/>
                    </a:cubicBezTo>
                    <a:lnTo>
                      <a:pt x="105878" y="347713"/>
                    </a:lnTo>
                    <a:lnTo>
                      <a:pt x="105878" y="323650"/>
                    </a:lnTo>
                    <a:lnTo>
                      <a:pt x="105878" y="323650"/>
                    </a:lnTo>
                    <a:close/>
                    <a:moveTo>
                      <a:pt x="105878" y="372979"/>
                    </a:moveTo>
                    <a:lnTo>
                      <a:pt x="93846" y="372979"/>
                    </a:lnTo>
                    <a:cubicBezTo>
                      <a:pt x="93846" y="381401"/>
                      <a:pt x="93846" y="388620"/>
                      <a:pt x="93846" y="397042"/>
                    </a:cubicBezTo>
                    <a:lnTo>
                      <a:pt x="105878" y="397042"/>
                    </a:lnTo>
                    <a:lnTo>
                      <a:pt x="105878" y="372979"/>
                    </a:lnTo>
                    <a:lnTo>
                      <a:pt x="105878" y="372979"/>
                    </a:lnTo>
                    <a:close/>
                    <a:moveTo>
                      <a:pt x="105878" y="421105"/>
                    </a:moveTo>
                    <a:lnTo>
                      <a:pt x="93846" y="421105"/>
                    </a:lnTo>
                    <a:cubicBezTo>
                      <a:pt x="93846" y="429527"/>
                      <a:pt x="93846" y="436746"/>
                      <a:pt x="93846" y="445169"/>
                    </a:cubicBezTo>
                    <a:lnTo>
                      <a:pt x="105878" y="445169"/>
                    </a:lnTo>
                    <a:lnTo>
                      <a:pt x="105878" y="421105"/>
                    </a:lnTo>
                    <a:lnTo>
                      <a:pt x="105878" y="421105"/>
                    </a:lnTo>
                    <a:close/>
                    <a:moveTo>
                      <a:pt x="93846" y="469232"/>
                    </a:moveTo>
                    <a:cubicBezTo>
                      <a:pt x="93846" y="471638"/>
                      <a:pt x="93846" y="474044"/>
                      <a:pt x="93846" y="476451"/>
                    </a:cubicBezTo>
                    <a:cubicBezTo>
                      <a:pt x="93846" y="482466"/>
                      <a:pt x="93846" y="487279"/>
                      <a:pt x="93846" y="493295"/>
                    </a:cubicBezTo>
                    <a:lnTo>
                      <a:pt x="105878" y="493295"/>
                    </a:lnTo>
                    <a:lnTo>
                      <a:pt x="105878" y="469232"/>
                    </a:lnTo>
                    <a:lnTo>
                      <a:pt x="93846" y="469232"/>
                    </a:lnTo>
                    <a:lnTo>
                      <a:pt x="93846" y="469232"/>
                    </a:lnTo>
                    <a:close/>
                    <a:moveTo>
                      <a:pt x="93846" y="517358"/>
                    </a:moveTo>
                    <a:cubicBezTo>
                      <a:pt x="93846" y="518561"/>
                      <a:pt x="93846" y="518561"/>
                      <a:pt x="93846" y="519764"/>
                    </a:cubicBezTo>
                    <a:cubicBezTo>
                      <a:pt x="93846" y="526983"/>
                      <a:pt x="93846" y="534202"/>
                      <a:pt x="93846" y="540218"/>
                    </a:cubicBezTo>
                    <a:cubicBezTo>
                      <a:pt x="93846" y="540218"/>
                      <a:pt x="93846" y="540218"/>
                      <a:pt x="93846" y="541421"/>
                    </a:cubicBezTo>
                    <a:lnTo>
                      <a:pt x="105878" y="541421"/>
                    </a:lnTo>
                    <a:lnTo>
                      <a:pt x="105878" y="517358"/>
                    </a:lnTo>
                    <a:lnTo>
                      <a:pt x="93846" y="517358"/>
                    </a:lnTo>
                    <a:lnTo>
                      <a:pt x="93846" y="517358"/>
                    </a:lnTo>
                    <a:close/>
                    <a:moveTo>
                      <a:pt x="93846" y="565484"/>
                    </a:moveTo>
                    <a:cubicBezTo>
                      <a:pt x="93846" y="567891"/>
                      <a:pt x="93846" y="570297"/>
                      <a:pt x="93846" y="572703"/>
                    </a:cubicBezTo>
                    <a:cubicBezTo>
                      <a:pt x="93846" y="576313"/>
                      <a:pt x="93846" y="579922"/>
                      <a:pt x="93846" y="584735"/>
                    </a:cubicBezTo>
                    <a:cubicBezTo>
                      <a:pt x="93846" y="587141"/>
                      <a:pt x="93846" y="588344"/>
                      <a:pt x="93846" y="590751"/>
                    </a:cubicBezTo>
                    <a:lnTo>
                      <a:pt x="105878" y="590751"/>
                    </a:lnTo>
                    <a:lnTo>
                      <a:pt x="105878" y="566688"/>
                    </a:lnTo>
                    <a:lnTo>
                      <a:pt x="93846" y="565484"/>
                    </a:lnTo>
                    <a:lnTo>
                      <a:pt x="93846" y="565484"/>
                    </a:lnTo>
                    <a:close/>
                    <a:moveTo>
                      <a:pt x="93846" y="613611"/>
                    </a:moveTo>
                    <a:cubicBezTo>
                      <a:pt x="93846" y="616017"/>
                      <a:pt x="93846" y="617220"/>
                      <a:pt x="93846" y="619627"/>
                    </a:cubicBezTo>
                    <a:cubicBezTo>
                      <a:pt x="93846" y="623236"/>
                      <a:pt x="93846" y="625642"/>
                      <a:pt x="93846" y="629252"/>
                    </a:cubicBezTo>
                    <a:lnTo>
                      <a:pt x="93846" y="629252"/>
                    </a:lnTo>
                    <a:cubicBezTo>
                      <a:pt x="93846" y="629252"/>
                      <a:pt x="93846" y="629252"/>
                      <a:pt x="93846" y="629252"/>
                    </a:cubicBezTo>
                    <a:cubicBezTo>
                      <a:pt x="93846" y="631658"/>
                      <a:pt x="93846" y="635268"/>
                      <a:pt x="93846" y="637674"/>
                    </a:cubicBezTo>
                    <a:lnTo>
                      <a:pt x="105878" y="637674"/>
                    </a:lnTo>
                    <a:lnTo>
                      <a:pt x="105878" y="613611"/>
                    </a:lnTo>
                    <a:lnTo>
                      <a:pt x="93846" y="613611"/>
                    </a:lnTo>
                    <a:lnTo>
                      <a:pt x="93846" y="613611"/>
                    </a:lnTo>
                    <a:close/>
                    <a:moveTo>
                      <a:pt x="92643" y="661737"/>
                    </a:moveTo>
                    <a:cubicBezTo>
                      <a:pt x="92643" y="670159"/>
                      <a:pt x="92643" y="677378"/>
                      <a:pt x="92643" y="685800"/>
                    </a:cubicBezTo>
                    <a:lnTo>
                      <a:pt x="104675" y="685800"/>
                    </a:lnTo>
                    <a:lnTo>
                      <a:pt x="104675" y="661737"/>
                    </a:lnTo>
                    <a:lnTo>
                      <a:pt x="92643" y="661737"/>
                    </a:lnTo>
                    <a:lnTo>
                      <a:pt x="92643" y="661737"/>
                    </a:lnTo>
                    <a:close/>
                    <a:moveTo>
                      <a:pt x="92643" y="709863"/>
                    </a:moveTo>
                    <a:cubicBezTo>
                      <a:pt x="92643" y="718285"/>
                      <a:pt x="92643" y="725504"/>
                      <a:pt x="92643" y="733927"/>
                    </a:cubicBezTo>
                    <a:lnTo>
                      <a:pt x="104675" y="733927"/>
                    </a:lnTo>
                    <a:lnTo>
                      <a:pt x="104675" y="709863"/>
                    </a:lnTo>
                    <a:lnTo>
                      <a:pt x="92643" y="709863"/>
                    </a:lnTo>
                    <a:lnTo>
                      <a:pt x="92643" y="709863"/>
                    </a:lnTo>
                    <a:close/>
                    <a:moveTo>
                      <a:pt x="92643" y="757990"/>
                    </a:moveTo>
                    <a:cubicBezTo>
                      <a:pt x="92643" y="762802"/>
                      <a:pt x="92643" y="768818"/>
                      <a:pt x="92643" y="773631"/>
                    </a:cubicBezTo>
                    <a:cubicBezTo>
                      <a:pt x="92643" y="776037"/>
                      <a:pt x="92643" y="778443"/>
                      <a:pt x="92643" y="782053"/>
                    </a:cubicBezTo>
                    <a:lnTo>
                      <a:pt x="104675" y="782053"/>
                    </a:lnTo>
                    <a:lnTo>
                      <a:pt x="104675" y="757990"/>
                    </a:lnTo>
                    <a:lnTo>
                      <a:pt x="92643" y="757990"/>
                    </a:lnTo>
                    <a:lnTo>
                      <a:pt x="92643" y="757990"/>
                    </a:lnTo>
                    <a:close/>
                    <a:moveTo>
                      <a:pt x="91440" y="806116"/>
                    </a:moveTo>
                    <a:cubicBezTo>
                      <a:pt x="91440" y="807319"/>
                      <a:pt x="91440" y="808522"/>
                      <a:pt x="91440" y="810929"/>
                    </a:cubicBezTo>
                    <a:cubicBezTo>
                      <a:pt x="91440" y="810929"/>
                      <a:pt x="91440" y="810929"/>
                      <a:pt x="91440" y="810929"/>
                    </a:cubicBezTo>
                    <a:cubicBezTo>
                      <a:pt x="91440" y="810929"/>
                      <a:pt x="91440" y="812132"/>
                      <a:pt x="91440" y="812132"/>
                    </a:cubicBezTo>
                    <a:cubicBezTo>
                      <a:pt x="91440" y="812132"/>
                      <a:pt x="91440" y="812132"/>
                      <a:pt x="91440" y="813335"/>
                    </a:cubicBezTo>
                    <a:cubicBezTo>
                      <a:pt x="91440" y="813335"/>
                      <a:pt x="91440" y="813335"/>
                      <a:pt x="91440" y="813335"/>
                    </a:cubicBezTo>
                    <a:cubicBezTo>
                      <a:pt x="91440" y="819351"/>
                      <a:pt x="91440" y="825367"/>
                      <a:pt x="91440" y="830179"/>
                    </a:cubicBezTo>
                    <a:lnTo>
                      <a:pt x="103472" y="830179"/>
                    </a:lnTo>
                    <a:lnTo>
                      <a:pt x="103472" y="806116"/>
                    </a:lnTo>
                    <a:lnTo>
                      <a:pt x="91440" y="806116"/>
                    </a:lnTo>
                    <a:lnTo>
                      <a:pt x="91440" y="806116"/>
                    </a:lnTo>
                    <a:close/>
                    <a:moveTo>
                      <a:pt x="90237" y="854242"/>
                    </a:moveTo>
                    <a:cubicBezTo>
                      <a:pt x="90237" y="862664"/>
                      <a:pt x="90237" y="869883"/>
                      <a:pt x="90237" y="878306"/>
                    </a:cubicBezTo>
                    <a:lnTo>
                      <a:pt x="102268" y="878306"/>
                    </a:lnTo>
                    <a:lnTo>
                      <a:pt x="102268" y="854242"/>
                    </a:lnTo>
                    <a:lnTo>
                      <a:pt x="90237" y="854242"/>
                    </a:lnTo>
                    <a:lnTo>
                      <a:pt x="90237" y="854242"/>
                    </a:lnTo>
                    <a:close/>
                    <a:moveTo>
                      <a:pt x="90237" y="902369"/>
                    </a:moveTo>
                    <a:cubicBezTo>
                      <a:pt x="90237" y="902369"/>
                      <a:pt x="90237" y="902369"/>
                      <a:pt x="90237" y="902369"/>
                    </a:cubicBezTo>
                    <a:cubicBezTo>
                      <a:pt x="90237" y="903572"/>
                      <a:pt x="90237" y="903572"/>
                      <a:pt x="90237" y="904775"/>
                    </a:cubicBezTo>
                    <a:cubicBezTo>
                      <a:pt x="90237" y="905978"/>
                      <a:pt x="90237" y="905978"/>
                      <a:pt x="90237" y="907181"/>
                    </a:cubicBezTo>
                    <a:cubicBezTo>
                      <a:pt x="90237" y="907181"/>
                      <a:pt x="90237" y="908385"/>
                      <a:pt x="90237" y="908385"/>
                    </a:cubicBezTo>
                    <a:cubicBezTo>
                      <a:pt x="90237" y="908385"/>
                      <a:pt x="90237" y="909588"/>
                      <a:pt x="90237" y="909588"/>
                    </a:cubicBezTo>
                    <a:cubicBezTo>
                      <a:pt x="90237" y="910791"/>
                      <a:pt x="90237" y="910791"/>
                      <a:pt x="90237" y="911994"/>
                    </a:cubicBezTo>
                    <a:cubicBezTo>
                      <a:pt x="90237" y="911994"/>
                      <a:pt x="90237" y="911994"/>
                      <a:pt x="90237" y="911994"/>
                    </a:cubicBezTo>
                    <a:cubicBezTo>
                      <a:pt x="90237" y="916807"/>
                      <a:pt x="90237" y="921619"/>
                      <a:pt x="90237" y="926432"/>
                    </a:cubicBezTo>
                    <a:lnTo>
                      <a:pt x="102268" y="926432"/>
                    </a:lnTo>
                    <a:lnTo>
                      <a:pt x="102268" y="902369"/>
                    </a:lnTo>
                    <a:lnTo>
                      <a:pt x="90237" y="902369"/>
                    </a:lnTo>
                    <a:lnTo>
                      <a:pt x="90237" y="902369"/>
                    </a:lnTo>
                    <a:close/>
                    <a:moveTo>
                      <a:pt x="89034" y="950495"/>
                    </a:moveTo>
                    <a:cubicBezTo>
                      <a:pt x="89034" y="950495"/>
                      <a:pt x="89034" y="950495"/>
                      <a:pt x="89034" y="950495"/>
                    </a:cubicBezTo>
                    <a:cubicBezTo>
                      <a:pt x="89034" y="954104"/>
                      <a:pt x="89034" y="957714"/>
                      <a:pt x="89034" y="961324"/>
                    </a:cubicBezTo>
                    <a:cubicBezTo>
                      <a:pt x="89034" y="966136"/>
                      <a:pt x="89034" y="970949"/>
                      <a:pt x="89034" y="974558"/>
                    </a:cubicBezTo>
                    <a:lnTo>
                      <a:pt x="101065" y="974558"/>
                    </a:lnTo>
                    <a:lnTo>
                      <a:pt x="101065" y="950495"/>
                    </a:lnTo>
                    <a:lnTo>
                      <a:pt x="89034" y="950495"/>
                    </a:lnTo>
                    <a:lnTo>
                      <a:pt x="89034" y="950495"/>
                    </a:lnTo>
                    <a:close/>
                    <a:moveTo>
                      <a:pt x="87831" y="997418"/>
                    </a:moveTo>
                    <a:cubicBezTo>
                      <a:pt x="87831" y="998621"/>
                      <a:pt x="87831" y="998621"/>
                      <a:pt x="87831" y="997418"/>
                    </a:cubicBezTo>
                    <a:cubicBezTo>
                      <a:pt x="87831" y="1003434"/>
                      <a:pt x="87831" y="1009450"/>
                      <a:pt x="87831" y="1014262"/>
                    </a:cubicBezTo>
                    <a:cubicBezTo>
                      <a:pt x="87831" y="1016669"/>
                      <a:pt x="87831" y="1019075"/>
                      <a:pt x="87831" y="1021481"/>
                    </a:cubicBezTo>
                    <a:lnTo>
                      <a:pt x="99862" y="1021481"/>
                    </a:lnTo>
                    <a:lnTo>
                      <a:pt x="101065" y="997418"/>
                    </a:lnTo>
                    <a:lnTo>
                      <a:pt x="87831" y="997418"/>
                    </a:lnTo>
                    <a:lnTo>
                      <a:pt x="87831" y="997418"/>
                    </a:lnTo>
                    <a:close/>
                    <a:moveTo>
                      <a:pt x="86627" y="1045545"/>
                    </a:moveTo>
                    <a:cubicBezTo>
                      <a:pt x="86627" y="1053967"/>
                      <a:pt x="86627" y="1061186"/>
                      <a:pt x="85424" y="1069608"/>
                    </a:cubicBezTo>
                    <a:lnTo>
                      <a:pt x="97456" y="1069608"/>
                    </a:lnTo>
                    <a:lnTo>
                      <a:pt x="98659" y="1045545"/>
                    </a:lnTo>
                    <a:lnTo>
                      <a:pt x="86627" y="1045545"/>
                    </a:lnTo>
                    <a:lnTo>
                      <a:pt x="86627" y="1045545"/>
                    </a:lnTo>
                    <a:close/>
                    <a:moveTo>
                      <a:pt x="85424" y="1093671"/>
                    </a:moveTo>
                    <a:cubicBezTo>
                      <a:pt x="85424" y="1102093"/>
                      <a:pt x="85424" y="1109312"/>
                      <a:pt x="84221" y="1117734"/>
                    </a:cubicBezTo>
                    <a:lnTo>
                      <a:pt x="96253" y="1117734"/>
                    </a:lnTo>
                    <a:lnTo>
                      <a:pt x="97456" y="1093671"/>
                    </a:lnTo>
                    <a:lnTo>
                      <a:pt x="85424" y="1093671"/>
                    </a:lnTo>
                    <a:lnTo>
                      <a:pt x="85424" y="1093671"/>
                    </a:lnTo>
                    <a:close/>
                    <a:moveTo>
                      <a:pt x="83018" y="1141797"/>
                    </a:moveTo>
                    <a:cubicBezTo>
                      <a:pt x="83018" y="1147813"/>
                      <a:pt x="83018" y="1152626"/>
                      <a:pt x="83018" y="1158641"/>
                    </a:cubicBezTo>
                    <a:cubicBezTo>
                      <a:pt x="83018" y="1161048"/>
                      <a:pt x="83018" y="1163454"/>
                      <a:pt x="83018" y="1165860"/>
                    </a:cubicBezTo>
                    <a:lnTo>
                      <a:pt x="95050" y="1165860"/>
                    </a:lnTo>
                    <a:lnTo>
                      <a:pt x="96253" y="1141797"/>
                    </a:lnTo>
                    <a:lnTo>
                      <a:pt x="83018" y="1141797"/>
                    </a:lnTo>
                    <a:lnTo>
                      <a:pt x="83018" y="1141797"/>
                    </a:lnTo>
                    <a:close/>
                    <a:moveTo>
                      <a:pt x="81815" y="1189924"/>
                    </a:moveTo>
                    <a:cubicBezTo>
                      <a:pt x="81815" y="1197143"/>
                      <a:pt x="81815" y="1203158"/>
                      <a:pt x="80612" y="1210377"/>
                    </a:cubicBezTo>
                    <a:cubicBezTo>
                      <a:pt x="80612" y="1211580"/>
                      <a:pt x="80612" y="1212784"/>
                      <a:pt x="80612" y="1213987"/>
                    </a:cubicBezTo>
                    <a:lnTo>
                      <a:pt x="92643" y="1213987"/>
                    </a:lnTo>
                    <a:lnTo>
                      <a:pt x="93846" y="1189924"/>
                    </a:lnTo>
                    <a:lnTo>
                      <a:pt x="81815" y="1189924"/>
                    </a:lnTo>
                    <a:lnTo>
                      <a:pt x="81815" y="1189924"/>
                    </a:lnTo>
                    <a:close/>
                    <a:moveTo>
                      <a:pt x="79408" y="1238050"/>
                    </a:moveTo>
                    <a:cubicBezTo>
                      <a:pt x="79408" y="1241659"/>
                      <a:pt x="79408" y="1245269"/>
                      <a:pt x="79408" y="1248878"/>
                    </a:cubicBezTo>
                    <a:cubicBezTo>
                      <a:pt x="79408" y="1248878"/>
                      <a:pt x="79408" y="1248878"/>
                      <a:pt x="79408" y="1248878"/>
                    </a:cubicBezTo>
                    <a:cubicBezTo>
                      <a:pt x="79408" y="1248878"/>
                      <a:pt x="79408" y="1248878"/>
                      <a:pt x="79408" y="1248878"/>
                    </a:cubicBezTo>
                    <a:cubicBezTo>
                      <a:pt x="79408" y="1252488"/>
                      <a:pt x="79408" y="1256097"/>
                      <a:pt x="79408" y="1259707"/>
                    </a:cubicBezTo>
                    <a:cubicBezTo>
                      <a:pt x="79408" y="1259707"/>
                      <a:pt x="79408" y="1259707"/>
                      <a:pt x="79408" y="1259707"/>
                    </a:cubicBezTo>
                    <a:cubicBezTo>
                      <a:pt x="79408" y="1259707"/>
                      <a:pt x="79408" y="1259707"/>
                      <a:pt x="79408" y="1259707"/>
                    </a:cubicBezTo>
                    <a:cubicBezTo>
                      <a:pt x="79408" y="1259707"/>
                      <a:pt x="79408" y="1259707"/>
                      <a:pt x="79408" y="1259707"/>
                    </a:cubicBezTo>
                    <a:lnTo>
                      <a:pt x="91440" y="1259707"/>
                    </a:lnTo>
                    <a:lnTo>
                      <a:pt x="92643" y="1235644"/>
                    </a:lnTo>
                    <a:lnTo>
                      <a:pt x="79408" y="1238050"/>
                    </a:lnTo>
                    <a:lnTo>
                      <a:pt x="79408" y="1238050"/>
                    </a:lnTo>
                    <a:close/>
                    <a:moveTo>
                      <a:pt x="77002" y="1286176"/>
                    </a:moveTo>
                    <a:cubicBezTo>
                      <a:pt x="77002" y="1292192"/>
                      <a:pt x="75799" y="1298208"/>
                      <a:pt x="75799" y="1304224"/>
                    </a:cubicBezTo>
                    <a:cubicBezTo>
                      <a:pt x="75799" y="1306630"/>
                      <a:pt x="75799" y="1307833"/>
                      <a:pt x="75799" y="1310239"/>
                    </a:cubicBezTo>
                    <a:lnTo>
                      <a:pt x="87831" y="1311442"/>
                    </a:lnTo>
                    <a:cubicBezTo>
                      <a:pt x="87831" y="1303020"/>
                      <a:pt x="89034" y="1295802"/>
                      <a:pt x="89034" y="1287379"/>
                    </a:cubicBezTo>
                    <a:lnTo>
                      <a:pt x="77002" y="1286176"/>
                    </a:lnTo>
                    <a:lnTo>
                      <a:pt x="77002" y="1286176"/>
                    </a:lnTo>
                    <a:close/>
                    <a:moveTo>
                      <a:pt x="74596" y="1334303"/>
                    </a:moveTo>
                    <a:cubicBezTo>
                      <a:pt x="74596" y="1342725"/>
                      <a:pt x="73393" y="1349944"/>
                      <a:pt x="73393" y="1358366"/>
                    </a:cubicBezTo>
                    <a:lnTo>
                      <a:pt x="85424" y="1359569"/>
                    </a:lnTo>
                    <a:cubicBezTo>
                      <a:pt x="85424" y="1351147"/>
                      <a:pt x="86627" y="1343928"/>
                      <a:pt x="86627" y="1335506"/>
                    </a:cubicBezTo>
                    <a:lnTo>
                      <a:pt x="74596" y="1334303"/>
                    </a:lnTo>
                    <a:lnTo>
                      <a:pt x="74596" y="1334303"/>
                    </a:lnTo>
                    <a:close/>
                    <a:moveTo>
                      <a:pt x="72190" y="1382429"/>
                    </a:moveTo>
                    <a:cubicBezTo>
                      <a:pt x="72190" y="1390851"/>
                      <a:pt x="70986" y="1398070"/>
                      <a:pt x="70986" y="1406492"/>
                    </a:cubicBezTo>
                    <a:lnTo>
                      <a:pt x="83018" y="1407695"/>
                    </a:lnTo>
                    <a:cubicBezTo>
                      <a:pt x="83018" y="1399273"/>
                      <a:pt x="84221" y="1392054"/>
                      <a:pt x="84221" y="1383632"/>
                    </a:cubicBezTo>
                    <a:lnTo>
                      <a:pt x="72190" y="1382429"/>
                    </a:lnTo>
                    <a:lnTo>
                      <a:pt x="72190" y="1382429"/>
                    </a:lnTo>
                    <a:close/>
                    <a:moveTo>
                      <a:pt x="69783" y="1430555"/>
                    </a:moveTo>
                    <a:cubicBezTo>
                      <a:pt x="69783" y="1432962"/>
                      <a:pt x="69783" y="1435368"/>
                      <a:pt x="69783" y="1436571"/>
                    </a:cubicBezTo>
                    <a:lnTo>
                      <a:pt x="69783" y="1436571"/>
                    </a:lnTo>
                    <a:cubicBezTo>
                      <a:pt x="69783" y="1436571"/>
                      <a:pt x="69783" y="1436571"/>
                      <a:pt x="69783" y="1436571"/>
                    </a:cubicBezTo>
                    <a:cubicBezTo>
                      <a:pt x="69783" y="1436571"/>
                      <a:pt x="69783" y="1436571"/>
                      <a:pt x="69783" y="1436571"/>
                    </a:cubicBezTo>
                    <a:cubicBezTo>
                      <a:pt x="69783" y="1436571"/>
                      <a:pt x="69783" y="1436571"/>
                      <a:pt x="69783" y="1436571"/>
                    </a:cubicBezTo>
                    <a:cubicBezTo>
                      <a:pt x="69783" y="1436571"/>
                      <a:pt x="69783" y="1436571"/>
                      <a:pt x="69783" y="1437774"/>
                    </a:cubicBezTo>
                    <a:cubicBezTo>
                      <a:pt x="69783" y="1437774"/>
                      <a:pt x="69783" y="1437774"/>
                      <a:pt x="69783" y="1437774"/>
                    </a:cubicBezTo>
                    <a:cubicBezTo>
                      <a:pt x="69783" y="1442587"/>
                      <a:pt x="68580" y="1448603"/>
                      <a:pt x="68580" y="1453415"/>
                    </a:cubicBezTo>
                    <a:lnTo>
                      <a:pt x="80612" y="1454618"/>
                    </a:lnTo>
                    <a:cubicBezTo>
                      <a:pt x="80612" y="1446196"/>
                      <a:pt x="81815" y="1438977"/>
                      <a:pt x="81815" y="1430555"/>
                    </a:cubicBezTo>
                    <a:lnTo>
                      <a:pt x="69783" y="1430555"/>
                    </a:lnTo>
                    <a:lnTo>
                      <a:pt x="69783" y="1430555"/>
                    </a:lnTo>
                    <a:close/>
                    <a:moveTo>
                      <a:pt x="66174" y="1478682"/>
                    </a:moveTo>
                    <a:cubicBezTo>
                      <a:pt x="66174" y="1478682"/>
                      <a:pt x="66174" y="1478682"/>
                      <a:pt x="66174" y="1478682"/>
                    </a:cubicBezTo>
                    <a:cubicBezTo>
                      <a:pt x="66174" y="1478682"/>
                      <a:pt x="66174" y="1478682"/>
                      <a:pt x="66174" y="1478682"/>
                    </a:cubicBezTo>
                    <a:cubicBezTo>
                      <a:pt x="66174" y="1482291"/>
                      <a:pt x="66174" y="1485900"/>
                      <a:pt x="64971" y="1489510"/>
                    </a:cubicBezTo>
                    <a:cubicBezTo>
                      <a:pt x="64971" y="1489510"/>
                      <a:pt x="64971" y="1489510"/>
                      <a:pt x="64971" y="1489510"/>
                    </a:cubicBezTo>
                    <a:cubicBezTo>
                      <a:pt x="64971" y="1489510"/>
                      <a:pt x="64971" y="1489510"/>
                      <a:pt x="64971" y="1489510"/>
                    </a:cubicBezTo>
                    <a:cubicBezTo>
                      <a:pt x="64971" y="1494323"/>
                      <a:pt x="63767" y="1497932"/>
                      <a:pt x="63767" y="1502745"/>
                    </a:cubicBezTo>
                    <a:lnTo>
                      <a:pt x="75799" y="1503948"/>
                    </a:lnTo>
                    <a:cubicBezTo>
                      <a:pt x="77002" y="1495526"/>
                      <a:pt x="77002" y="1488307"/>
                      <a:pt x="78205" y="1479885"/>
                    </a:cubicBezTo>
                    <a:lnTo>
                      <a:pt x="66174" y="1478682"/>
                    </a:lnTo>
                    <a:lnTo>
                      <a:pt x="66174" y="1478682"/>
                    </a:lnTo>
                    <a:close/>
                    <a:moveTo>
                      <a:pt x="61361" y="1526808"/>
                    </a:moveTo>
                    <a:cubicBezTo>
                      <a:pt x="61361" y="1528011"/>
                      <a:pt x="61361" y="1529214"/>
                      <a:pt x="61361" y="1529214"/>
                    </a:cubicBezTo>
                    <a:cubicBezTo>
                      <a:pt x="61361" y="1531620"/>
                      <a:pt x="61361" y="1534027"/>
                      <a:pt x="60158" y="1536433"/>
                    </a:cubicBezTo>
                    <a:cubicBezTo>
                      <a:pt x="60158" y="1536433"/>
                      <a:pt x="60158" y="1536433"/>
                      <a:pt x="60158" y="1536433"/>
                    </a:cubicBezTo>
                    <a:cubicBezTo>
                      <a:pt x="60158" y="1536433"/>
                      <a:pt x="60158" y="1536433"/>
                      <a:pt x="60158" y="1536433"/>
                    </a:cubicBezTo>
                    <a:cubicBezTo>
                      <a:pt x="60158" y="1536433"/>
                      <a:pt x="60158" y="1536433"/>
                      <a:pt x="60158" y="1536433"/>
                    </a:cubicBezTo>
                    <a:cubicBezTo>
                      <a:pt x="60158" y="1536433"/>
                      <a:pt x="60158" y="1536433"/>
                      <a:pt x="60158" y="1536433"/>
                    </a:cubicBezTo>
                    <a:cubicBezTo>
                      <a:pt x="60158" y="1541246"/>
                      <a:pt x="58955" y="1546058"/>
                      <a:pt x="58955" y="1550871"/>
                    </a:cubicBezTo>
                    <a:lnTo>
                      <a:pt x="70986" y="1552074"/>
                    </a:lnTo>
                    <a:cubicBezTo>
                      <a:pt x="72190" y="1543652"/>
                      <a:pt x="72190" y="1536433"/>
                      <a:pt x="73393" y="1528011"/>
                    </a:cubicBezTo>
                    <a:lnTo>
                      <a:pt x="61361" y="1526808"/>
                    </a:lnTo>
                    <a:lnTo>
                      <a:pt x="61361" y="1526808"/>
                    </a:lnTo>
                    <a:close/>
                    <a:moveTo>
                      <a:pt x="57752" y="1574934"/>
                    </a:moveTo>
                    <a:cubicBezTo>
                      <a:pt x="57752" y="1576137"/>
                      <a:pt x="57752" y="1577341"/>
                      <a:pt x="57752" y="1579747"/>
                    </a:cubicBezTo>
                    <a:cubicBezTo>
                      <a:pt x="57752" y="1579747"/>
                      <a:pt x="57752" y="1579747"/>
                      <a:pt x="57752" y="1579747"/>
                    </a:cubicBezTo>
                    <a:cubicBezTo>
                      <a:pt x="57752" y="1579747"/>
                      <a:pt x="57752" y="1579747"/>
                      <a:pt x="57752" y="1579747"/>
                    </a:cubicBezTo>
                    <a:cubicBezTo>
                      <a:pt x="57752" y="1579747"/>
                      <a:pt x="57752" y="1579747"/>
                      <a:pt x="57752" y="1579747"/>
                    </a:cubicBezTo>
                    <a:lnTo>
                      <a:pt x="57752" y="1579747"/>
                    </a:lnTo>
                    <a:cubicBezTo>
                      <a:pt x="56548" y="1585763"/>
                      <a:pt x="56548" y="1591778"/>
                      <a:pt x="55345" y="1598997"/>
                    </a:cubicBezTo>
                    <a:lnTo>
                      <a:pt x="67377" y="1600200"/>
                    </a:lnTo>
                    <a:cubicBezTo>
                      <a:pt x="68580" y="1591778"/>
                      <a:pt x="68580" y="1584560"/>
                      <a:pt x="69783" y="1576137"/>
                    </a:cubicBezTo>
                    <a:lnTo>
                      <a:pt x="57752" y="1574934"/>
                    </a:lnTo>
                    <a:lnTo>
                      <a:pt x="57752" y="1574934"/>
                    </a:lnTo>
                    <a:close/>
                    <a:moveTo>
                      <a:pt x="51736" y="1621857"/>
                    </a:moveTo>
                    <a:cubicBezTo>
                      <a:pt x="51736" y="1623061"/>
                      <a:pt x="51736" y="1625467"/>
                      <a:pt x="51736" y="1626670"/>
                    </a:cubicBezTo>
                    <a:cubicBezTo>
                      <a:pt x="51736" y="1626670"/>
                      <a:pt x="51736" y="1626670"/>
                      <a:pt x="51736" y="1626670"/>
                    </a:cubicBezTo>
                    <a:cubicBezTo>
                      <a:pt x="51736" y="1626670"/>
                      <a:pt x="51736" y="1626670"/>
                      <a:pt x="51736" y="1626670"/>
                    </a:cubicBezTo>
                    <a:cubicBezTo>
                      <a:pt x="50533" y="1632686"/>
                      <a:pt x="50533" y="1638702"/>
                      <a:pt x="49330" y="1644717"/>
                    </a:cubicBezTo>
                    <a:cubicBezTo>
                      <a:pt x="49330" y="1644717"/>
                      <a:pt x="49330" y="1645921"/>
                      <a:pt x="49330" y="1645921"/>
                    </a:cubicBezTo>
                    <a:lnTo>
                      <a:pt x="61361" y="1647124"/>
                    </a:lnTo>
                    <a:cubicBezTo>
                      <a:pt x="62564" y="1638702"/>
                      <a:pt x="63767" y="1631483"/>
                      <a:pt x="64971" y="1623061"/>
                    </a:cubicBezTo>
                    <a:lnTo>
                      <a:pt x="51736" y="1621857"/>
                    </a:lnTo>
                    <a:lnTo>
                      <a:pt x="51736" y="1621857"/>
                    </a:lnTo>
                    <a:close/>
                    <a:moveTo>
                      <a:pt x="45720" y="1669984"/>
                    </a:moveTo>
                    <a:cubicBezTo>
                      <a:pt x="45720" y="1672390"/>
                      <a:pt x="45720" y="1673593"/>
                      <a:pt x="44517" y="1675999"/>
                    </a:cubicBezTo>
                    <a:cubicBezTo>
                      <a:pt x="43314" y="1680812"/>
                      <a:pt x="43314" y="1685625"/>
                      <a:pt x="42111" y="1689234"/>
                    </a:cubicBezTo>
                    <a:cubicBezTo>
                      <a:pt x="42111" y="1689234"/>
                      <a:pt x="42111" y="1689234"/>
                      <a:pt x="42111" y="1689234"/>
                    </a:cubicBezTo>
                    <a:cubicBezTo>
                      <a:pt x="42111" y="1689234"/>
                      <a:pt x="42111" y="1689234"/>
                      <a:pt x="42111" y="1689234"/>
                    </a:cubicBezTo>
                    <a:cubicBezTo>
                      <a:pt x="42111" y="1690437"/>
                      <a:pt x="42111" y="1691641"/>
                      <a:pt x="40907" y="1692844"/>
                    </a:cubicBezTo>
                    <a:lnTo>
                      <a:pt x="52939" y="1695250"/>
                    </a:lnTo>
                    <a:cubicBezTo>
                      <a:pt x="54142" y="1688031"/>
                      <a:pt x="55345" y="1679609"/>
                      <a:pt x="56548" y="1671187"/>
                    </a:cubicBezTo>
                    <a:lnTo>
                      <a:pt x="45720" y="1669984"/>
                    </a:lnTo>
                    <a:lnTo>
                      <a:pt x="45720" y="1669984"/>
                    </a:lnTo>
                    <a:close/>
                    <a:moveTo>
                      <a:pt x="37298" y="1718110"/>
                    </a:moveTo>
                    <a:cubicBezTo>
                      <a:pt x="36095" y="1724126"/>
                      <a:pt x="34892" y="1728939"/>
                      <a:pt x="33688" y="1733751"/>
                    </a:cubicBezTo>
                    <a:cubicBezTo>
                      <a:pt x="33688" y="1733751"/>
                      <a:pt x="33688" y="1733751"/>
                      <a:pt x="33688" y="1733751"/>
                    </a:cubicBezTo>
                    <a:cubicBezTo>
                      <a:pt x="33688" y="1733751"/>
                      <a:pt x="33688" y="1733751"/>
                      <a:pt x="33688" y="1733751"/>
                    </a:cubicBezTo>
                    <a:cubicBezTo>
                      <a:pt x="33688" y="1736157"/>
                      <a:pt x="32485" y="1738564"/>
                      <a:pt x="32485" y="1740970"/>
                    </a:cubicBezTo>
                    <a:lnTo>
                      <a:pt x="44517" y="1743376"/>
                    </a:lnTo>
                    <a:cubicBezTo>
                      <a:pt x="45720" y="1736157"/>
                      <a:pt x="48126" y="1727735"/>
                      <a:pt x="49330" y="1719313"/>
                    </a:cubicBezTo>
                    <a:lnTo>
                      <a:pt x="37298" y="1718110"/>
                    </a:lnTo>
                    <a:lnTo>
                      <a:pt x="37298" y="1718110"/>
                    </a:lnTo>
                    <a:close/>
                    <a:moveTo>
                      <a:pt x="26469" y="1765033"/>
                    </a:moveTo>
                    <a:cubicBezTo>
                      <a:pt x="25266" y="1771049"/>
                      <a:pt x="22860" y="1775862"/>
                      <a:pt x="21657" y="1781877"/>
                    </a:cubicBezTo>
                    <a:lnTo>
                      <a:pt x="21657" y="1781877"/>
                    </a:lnTo>
                    <a:cubicBezTo>
                      <a:pt x="21657" y="1781877"/>
                      <a:pt x="21657" y="1781877"/>
                      <a:pt x="21657" y="1781877"/>
                    </a:cubicBezTo>
                    <a:lnTo>
                      <a:pt x="21657" y="1781877"/>
                    </a:lnTo>
                    <a:cubicBezTo>
                      <a:pt x="21657" y="1781877"/>
                      <a:pt x="21657" y="1781877"/>
                      <a:pt x="21657" y="1781877"/>
                    </a:cubicBezTo>
                    <a:cubicBezTo>
                      <a:pt x="21657" y="1781877"/>
                      <a:pt x="21657" y="1781877"/>
                      <a:pt x="21657" y="1781877"/>
                    </a:cubicBezTo>
                    <a:cubicBezTo>
                      <a:pt x="21657" y="1781877"/>
                      <a:pt x="21657" y="1781877"/>
                      <a:pt x="21657" y="1781877"/>
                    </a:cubicBezTo>
                    <a:cubicBezTo>
                      <a:pt x="21657" y="1781877"/>
                      <a:pt x="21657" y="1781877"/>
                      <a:pt x="21657" y="1781877"/>
                    </a:cubicBezTo>
                    <a:cubicBezTo>
                      <a:pt x="21657" y="1781877"/>
                      <a:pt x="21657" y="1781877"/>
                      <a:pt x="21657" y="1781877"/>
                    </a:cubicBezTo>
                    <a:cubicBezTo>
                      <a:pt x="20454" y="1784284"/>
                      <a:pt x="20454" y="1785487"/>
                      <a:pt x="19251" y="1787893"/>
                    </a:cubicBezTo>
                    <a:lnTo>
                      <a:pt x="30079" y="1791503"/>
                    </a:lnTo>
                    <a:cubicBezTo>
                      <a:pt x="32485" y="1784284"/>
                      <a:pt x="34892" y="1775862"/>
                      <a:pt x="37298" y="1767440"/>
                    </a:cubicBezTo>
                    <a:lnTo>
                      <a:pt x="26469" y="1765033"/>
                    </a:lnTo>
                    <a:lnTo>
                      <a:pt x="26469" y="1765033"/>
                    </a:lnTo>
                    <a:close/>
                    <a:moveTo>
                      <a:pt x="10828" y="1809550"/>
                    </a:moveTo>
                    <a:cubicBezTo>
                      <a:pt x="9625" y="1810753"/>
                      <a:pt x="9625" y="1811956"/>
                      <a:pt x="8422" y="1813160"/>
                    </a:cubicBezTo>
                    <a:lnTo>
                      <a:pt x="8422" y="1813160"/>
                    </a:lnTo>
                    <a:cubicBezTo>
                      <a:pt x="8422" y="1813160"/>
                      <a:pt x="8422" y="1813160"/>
                      <a:pt x="8422" y="1813160"/>
                    </a:cubicBezTo>
                    <a:lnTo>
                      <a:pt x="8422" y="1813160"/>
                    </a:lnTo>
                    <a:cubicBezTo>
                      <a:pt x="8422" y="1813160"/>
                      <a:pt x="8422" y="1813160"/>
                      <a:pt x="8422" y="1813160"/>
                    </a:cubicBezTo>
                    <a:lnTo>
                      <a:pt x="8422" y="1813160"/>
                    </a:lnTo>
                    <a:cubicBezTo>
                      <a:pt x="8422" y="1813160"/>
                      <a:pt x="8422" y="1813160"/>
                      <a:pt x="8422" y="1813160"/>
                    </a:cubicBezTo>
                    <a:lnTo>
                      <a:pt x="8422" y="1813160"/>
                    </a:lnTo>
                    <a:cubicBezTo>
                      <a:pt x="8422" y="1813160"/>
                      <a:pt x="8422" y="1813160"/>
                      <a:pt x="8422" y="1813160"/>
                    </a:cubicBezTo>
                    <a:lnTo>
                      <a:pt x="8422" y="1813160"/>
                    </a:lnTo>
                    <a:cubicBezTo>
                      <a:pt x="8422" y="1813160"/>
                      <a:pt x="8422" y="1813160"/>
                      <a:pt x="8422" y="1813160"/>
                    </a:cubicBezTo>
                    <a:lnTo>
                      <a:pt x="8422" y="1813160"/>
                    </a:lnTo>
                    <a:cubicBezTo>
                      <a:pt x="8422" y="1813160"/>
                      <a:pt x="8422" y="1813160"/>
                      <a:pt x="8422" y="1813160"/>
                    </a:cubicBezTo>
                    <a:lnTo>
                      <a:pt x="8422" y="1813160"/>
                    </a:lnTo>
                    <a:cubicBezTo>
                      <a:pt x="8422" y="1813160"/>
                      <a:pt x="8422" y="1813160"/>
                      <a:pt x="8422" y="1813160"/>
                    </a:cubicBezTo>
                    <a:lnTo>
                      <a:pt x="8422" y="1813160"/>
                    </a:lnTo>
                    <a:cubicBezTo>
                      <a:pt x="8422" y="1813160"/>
                      <a:pt x="8422" y="1813160"/>
                      <a:pt x="8422" y="1813160"/>
                    </a:cubicBezTo>
                    <a:lnTo>
                      <a:pt x="8422" y="1813160"/>
                    </a:ln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8422" y="1813160"/>
                      <a:pt x="8422" y="1813160"/>
                      <a:pt x="8422" y="1813160"/>
                    </a:cubicBezTo>
                    <a:cubicBezTo>
                      <a:pt x="6016" y="1817972"/>
                      <a:pt x="3609" y="1820378"/>
                      <a:pt x="0" y="1823988"/>
                    </a:cubicBezTo>
                    <a:lnTo>
                      <a:pt x="0" y="1823988"/>
                    </a:lnTo>
                    <a:lnTo>
                      <a:pt x="0" y="1823988"/>
                    </a:lnTo>
                    <a:lnTo>
                      <a:pt x="0" y="1823988"/>
                    </a:lnTo>
                    <a:lnTo>
                      <a:pt x="0" y="1823988"/>
                    </a:lnTo>
                    <a:lnTo>
                      <a:pt x="0" y="1823988"/>
                    </a:lnTo>
                    <a:lnTo>
                      <a:pt x="0" y="1823988"/>
                    </a:lnTo>
                    <a:lnTo>
                      <a:pt x="0" y="1823988"/>
                    </a:lnTo>
                    <a:lnTo>
                      <a:pt x="0" y="1823988"/>
                    </a:lnTo>
                    <a:lnTo>
                      <a:pt x="15641" y="1823988"/>
                    </a:lnTo>
                    <a:cubicBezTo>
                      <a:pt x="18047" y="1821582"/>
                      <a:pt x="19251" y="1817972"/>
                      <a:pt x="21657" y="1814363"/>
                    </a:cubicBezTo>
                    <a:lnTo>
                      <a:pt x="10828" y="1809550"/>
                    </a:lnTo>
                    <a:lnTo>
                      <a:pt x="10828" y="1809550"/>
                    </a:lnTo>
                    <a:close/>
                    <a:moveTo>
                      <a:pt x="52939" y="1811956"/>
                    </a:moveTo>
                    <a:lnTo>
                      <a:pt x="28876" y="1811956"/>
                    </a:lnTo>
                    <a:lnTo>
                      <a:pt x="28876" y="1823988"/>
                    </a:lnTo>
                    <a:lnTo>
                      <a:pt x="52939" y="1823988"/>
                    </a:lnTo>
                    <a:lnTo>
                      <a:pt x="52939" y="1811956"/>
                    </a:lnTo>
                    <a:lnTo>
                      <a:pt x="52939" y="1811956"/>
                    </a:lnTo>
                    <a:close/>
                    <a:moveTo>
                      <a:pt x="101065" y="1811956"/>
                    </a:moveTo>
                    <a:lnTo>
                      <a:pt x="77002" y="1811956"/>
                    </a:lnTo>
                    <a:lnTo>
                      <a:pt x="77002" y="1823988"/>
                    </a:lnTo>
                    <a:lnTo>
                      <a:pt x="101065" y="1823988"/>
                    </a:lnTo>
                    <a:lnTo>
                      <a:pt x="101065" y="1811956"/>
                    </a:lnTo>
                    <a:lnTo>
                      <a:pt x="101065" y="1811956"/>
                    </a:lnTo>
                    <a:close/>
                    <a:moveTo>
                      <a:pt x="149192" y="1810753"/>
                    </a:moveTo>
                    <a:lnTo>
                      <a:pt x="125128" y="1810753"/>
                    </a:lnTo>
                    <a:lnTo>
                      <a:pt x="125128" y="1822785"/>
                    </a:lnTo>
                    <a:lnTo>
                      <a:pt x="149192" y="1822785"/>
                    </a:lnTo>
                    <a:lnTo>
                      <a:pt x="149192" y="1810753"/>
                    </a:lnTo>
                    <a:lnTo>
                      <a:pt x="149192" y="1810753"/>
                    </a:lnTo>
                    <a:close/>
                    <a:moveTo>
                      <a:pt x="197318" y="1809550"/>
                    </a:moveTo>
                    <a:lnTo>
                      <a:pt x="173255" y="1809550"/>
                    </a:lnTo>
                    <a:lnTo>
                      <a:pt x="173255" y="1821582"/>
                    </a:lnTo>
                    <a:lnTo>
                      <a:pt x="197318" y="1821582"/>
                    </a:lnTo>
                    <a:lnTo>
                      <a:pt x="197318" y="1809550"/>
                    </a:lnTo>
                    <a:lnTo>
                      <a:pt x="197318" y="1809550"/>
                    </a:lnTo>
                    <a:close/>
                    <a:moveTo>
                      <a:pt x="245444" y="1809550"/>
                    </a:moveTo>
                    <a:lnTo>
                      <a:pt x="221381" y="1809550"/>
                    </a:lnTo>
                    <a:lnTo>
                      <a:pt x="221381" y="1821582"/>
                    </a:lnTo>
                    <a:lnTo>
                      <a:pt x="245444" y="1821582"/>
                    </a:lnTo>
                    <a:lnTo>
                      <a:pt x="245444" y="1809550"/>
                    </a:lnTo>
                    <a:lnTo>
                      <a:pt x="245444" y="1809550"/>
                    </a:lnTo>
                    <a:close/>
                    <a:moveTo>
                      <a:pt x="293571" y="1808347"/>
                    </a:moveTo>
                    <a:lnTo>
                      <a:pt x="269508" y="1808347"/>
                    </a:lnTo>
                    <a:lnTo>
                      <a:pt x="269508" y="1820378"/>
                    </a:lnTo>
                    <a:lnTo>
                      <a:pt x="293571" y="1820378"/>
                    </a:lnTo>
                    <a:lnTo>
                      <a:pt x="293571" y="1808347"/>
                    </a:lnTo>
                    <a:lnTo>
                      <a:pt x="293571" y="1808347"/>
                    </a:lnTo>
                    <a:close/>
                    <a:moveTo>
                      <a:pt x="341697" y="1807144"/>
                    </a:moveTo>
                    <a:lnTo>
                      <a:pt x="317634" y="1807144"/>
                    </a:lnTo>
                    <a:lnTo>
                      <a:pt x="317634" y="1819175"/>
                    </a:lnTo>
                    <a:lnTo>
                      <a:pt x="341697" y="1819175"/>
                    </a:lnTo>
                    <a:lnTo>
                      <a:pt x="341697" y="1807144"/>
                    </a:lnTo>
                    <a:lnTo>
                      <a:pt x="341697" y="1807144"/>
                    </a:lnTo>
                    <a:close/>
                    <a:moveTo>
                      <a:pt x="389823" y="1807144"/>
                    </a:moveTo>
                    <a:lnTo>
                      <a:pt x="365760" y="1807144"/>
                    </a:lnTo>
                    <a:lnTo>
                      <a:pt x="365760" y="1819175"/>
                    </a:ln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lnTo>
                      <a:pt x="365760" y="1819175"/>
                    </a:ln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lnTo>
                      <a:pt x="365760" y="1819175"/>
                    </a:ln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lnTo>
                      <a:pt x="365760" y="1819175"/>
                    </a:ln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65760" y="1819175"/>
                      <a:pt x="365760" y="1819175"/>
                      <a:pt x="365760" y="1819175"/>
                    </a:cubicBezTo>
                    <a:lnTo>
                      <a:pt x="365760" y="1819175"/>
                    </a:lnTo>
                    <a:cubicBezTo>
                      <a:pt x="370573" y="1819175"/>
                      <a:pt x="388620" y="1819175"/>
                      <a:pt x="388620" y="1819175"/>
                    </a:cubicBezTo>
                    <a:lnTo>
                      <a:pt x="389823" y="1807144"/>
                    </a:lnTo>
                    <a:lnTo>
                      <a:pt x="389823" y="1807144"/>
                    </a:lnTo>
                    <a:close/>
                    <a:moveTo>
                      <a:pt x="437950" y="1805941"/>
                    </a:moveTo>
                    <a:lnTo>
                      <a:pt x="413887" y="1805941"/>
                    </a:lnTo>
                    <a:lnTo>
                      <a:pt x="413887" y="1817972"/>
                    </a:lnTo>
                    <a:cubicBezTo>
                      <a:pt x="413887" y="1817972"/>
                      <a:pt x="422309" y="1817972"/>
                      <a:pt x="429528" y="1817972"/>
                    </a:cubicBezTo>
                    <a:lnTo>
                      <a:pt x="437950" y="1817972"/>
                    </a:lnTo>
                    <a:lnTo>
                      <a:pt x="437950" y="1805941"/>
                    </a:lnTo>
                    <a:lnTo>
                      <a:pt x="437950" y="1805941"/>
                    </a:lnTo>
                    <a:close/>
                    <a:moveTo>
                      <a:pt x="486076" y="1804737"/>
                    </a:moveTo>
                    <a:lnTo>
                      <a:pt x="462013" y="1804737"/>
                    </a:lnTo>
                    <a:lnTo>
                      <a:pt x="462013" y="1816769"/>
                    </a:lnTo>
                    <a:lnTo>
                      <a:pt x="465622" y="1816769"/>
                    </a:lnTo>
                    <a:cubicBezTo>
                      <a:pt x="465622" y="1816769"/>
                      <a:pt x="465622" y="1816769"/>
                      <a:pt x="465622" y="1816769"/>
                    </a:cubicBezTo>
                    <a:lnTo>
                      <a:pt x="465622" y="1816769"/>
                    </a:lnTo>
                    <a:cubicBezTo>
                      <a:pt x="465622" y="1816769"/>
                      <a:pt x="465622" y="1816769"/>
                      <a:pt x="465622" y="1816769"/>
                    </a:cubicBezTo>
                    <a:lnTo>
                      <a:pt x="465622" y="1816769"/>
                    </a:lnTo>
                    <a:cubicBezTo>
                      <a:pt x="465622" y="1816769"/>
                      <a:pt x="465622" y="1816769"/>
                      <a:pt x="465622" y="1816769"/>
                    </a:cubicBezTo>
                    <a:lnTo>
                      <a:pt x="465622" y="1816769"/>
                    </a:lnTo>
                    <a:cubicBezTo>
                      <a:pt x="465622" y="1816769"/>
                      <a:pt x="465622" y="1816769"/>
                      <a:pt x="465622" y="1816769"/>
                    </a:cubicBezTo>
                    <a:lnTo>
                      <a:pt x="465622" y="1816769"/>
                    </a:lnTo>
                    <a:cubicBezTo>
                      <a:pt x="472841" y="1816769"/>
                      <a:pt x="484873" y="1816769"/>
                      <a:pt x="484873" y="1816769"/>
                    </a:cubicBezTo>
                    <a:lnTo>
                      <a:pt x="486076" y="1804737"/>
                    </a:lnTo>
                    <a:lnTo>
                      <a:pt x="486076" y="1804737"/>
                    </a:lnTo>
                    <a:close/>
                    <a:moveTo>
                      <a:pt x="534202" y="1804737"/>
                    </a:moveTo>
                    <a:lnTo>
                      <a:pt x="510139" y="1804737"/>
                    </a:lnTo>
                    <a:lnTo>
                      <a:pt x="510139" y="1816769"/>
                    </a:lnTo>
                    <a:cubicBezTo>
                      <a:pt x="510139" y="1816769"/>
                      <a:pt x="517358" y="1816769"/>
                      <a:pt x="523374" y="1816769"/>
                    </a:cubicBezTo>
                    <a:lnTo>
                      <a:pt x="523374" y="1816769"/>
                    </a:lnTo>
                    <a:cubicBezTo>
                      <a:pt x="523374" y="1816769"/>
                      <a:pt x="523374" y="1816769"/>
                      <a:pt x="523374" y="1816769"/>
                    </a:cubicBezTo>
                    <a:lnTo>
                      <a:pt x="534202" y="1816769"/>
                    </a:lnTo>
                    <a:lnTo>
                      <a:pt x="534202" y="1804737"/>
                    </a:lnTo>
                    <a:lnTo>
                      <a:pt x="534202" y="1804737"/>
                    </a:lnTo>
                    <a:close/>
                    <a:moveTo>
                      <a:pt x="582329" y="1803534"/>
                    </a:moveTo>
                    <a:lnTo>
                      <a:pt x="558266" y="1803534"/>
                    </a:lnTo>
                    <a:lnTo>
                      <a:pt x="558266" y="1815566"/>
                    </a:lnTo>
                    <a:lnTo>
                      <a:pt x="566688" y="1815566"/>
                    </a:lnTo>
                    <a:cubicBezTo>
                      <a:pt x="566688" y="1815566"/>
                      <a:pt x="566688" y="1815566"/>
                      <a:pt x="566688" y="1815566"/>
                    </a:cubicBezTo>
                    <a:lnTo>
                      <a:pt x="566688" y="1815566"/>
                    </a:lnTo>
                    <a:cubicBezTo>
                      <a:pt x="566688" y="1815566"/>
                      <a:pt x="566688" y="1815566"/>
                      <a:pt x="566688" y="1815566"/>
                    </a:cubicBezTo>
                    <a:lnTo>
                      <a:pt x="566688" y="1815566"/>
                    </a:lnTo>
                    <a:cubicBezTo>
                      <a:pt x="566688" y="1815566"/>
                      <a:pt x="566688" y="1815566"/>
                      <a:pt x="566688" y="1815566"/>
                    </a:cubicBezTo>
                    <a:lnTo>
                      <a:pt x="566688" y="1815566"/>
                    </a:lnTo>
                    <a:cubicBezTo>
                      <a:pt x="566688" y="1815566"/>
                      <a:pt x="566688" y="1815566"/>
                      <a:pt x="566688" y="1815566"/>
                    </a:cubicBezTo>
                    <a:lnTo>
                      <a:pt x="566688" y="1815566"/>
                    </a:lnTo>
                    <a:cubicBezTo>
                      <a:pt x="566688" y="1815566"/>
                      <a:pt x="566688" y="1815566"/>
                      <a:pt x="566688" y="1815566"/>
                    </a:cubicBezTo>
                    <a:lnTo>
                      <a:pt x="566688" y="1815566"/>
                    </a:lnTo>
                    <a:cubicBezTo>
                      <a:pt x="566688" y="1815566"/>
                      <a:pt x="566688" y="1815566"/>
                      <a:pt x="566688" y="1815566"/>
                    </a:cubicBezTo>
                    <a:lnTo>
                      <a:pt x="566688" y="1815566"/>
                    </a:lnTo>
                    <a:cubicBezTo>
                      <a:pt x="566688" y="1815566"/>
                      <a:pt x="566688" y="1815566"/>
                      <a:pt x="566688" y="1815566"/>
                    </a:cubicBezTo>
                    <a:lnTo>
                      <a:pt x="566688" y="1815566"/>
                    </a:lnTo>
                    <a:cubicBezTo>
                      <a:pt x="573907" y="1815566"/>
                      <a:pt x="581126" y="1815566"/>
                      <a:pt x="581126" y="1815566"/>
                    </a:cubicBezTo>
                    <a:lnTo>
                      <a:pt x="582329" y="1803534"/>
                    </a:lnTo>
                    <a:lnTo>
                      <a:pt x="582329" y="1803534"/>
                    </a:lnTo>
                    <a:close/>
                    <a:moveTo>
                      <a:pt x="630455" y="1802331"/>
                    </a:moveTo>
                    <a:lnTo>
                      <a:pt x="606392" y="1802331"/>
                    </a:lnTo>
                    <a:lnTo>
                      <a:pt x="606392" y="1814363"/>
                    </a:lnTo>
                    <a:cubicBezTo>
                      <a:pt x="606392" y="1814363"/>
                      <a:pt x="612408" y="1814363"/>
                      <a:pt x="618424" y="1814363"/>
                    </a:cubicBezTo>
                    <a:lnTo>
                      <a:pt x="630455" y="1814363"/>
                    </a:lnTo>
                    <a:lnTo>
                      <a:pt x="630455" y="1802331"/>
                    </a:lnTo>
                    <a:lnTo>
                      <a:pt x="630455" y="1802331"/>
                    </a:lnTo>
                    <a:close/>
                    <a:moveTo>
                      <a:pt x="678582" y="1802331"/>
                    </a:moveTo>
                    <a:lnTo>
                      <a:pt x="654518" y="1802331"/>
                    </a:lnTo>
                    <a:lnTo>
                      <a:pt x="654518" y="1814363"/>
                    </a:lnTo>
                    <a:lnTo>
                      <a:pt x="667753" y="1814363"/>
                    </a:lnTo>
                    <a:cubicBezTo>
                      <a:pt x="667753" y="1814363"/>
                      <a:pt x="667753" y="1814363"/>
                      <a:pt x="667753" y="1814363"/>
                    </a:cubicBezTo>
                    <a:lnTo>
                      <a:pt x="667753" y="1814363"/>
                    </a:lnTo>
                    <a:cubicBezTo>
                      <a:pt x="672566" y="1814363"/>
                      <a:pt x="678582" y="1814363"/>
                      <a:pt x="678582" y="1814363"/>
                    </a:cubicBezTo>
                    <a:lnTo>
                      <a:pt x="678582" y="1802331"/>
                    </a:lnTo>
                    <a:lnTo>
                      <a:pt x="678582" y="1802331"/>
                    </a:lnTo>
                    <a:close/>
                    <a:moveTo>
                      <a:pt x="726708" y="1801128"/>
                    </a:moveTo>
                    <a:lnTo>
                      <a:pt x="702645" y="1801128"/>
                    </a:lnTo>
                    <a:lnTo>
                      <a:pt x="702645" y="1813160"/>
                    </a:lnTo>
                    <a:cubicBezTo>
                      <a:pt x="702645" y="1813160"/>
                      <a:pt x="707457" y="1813160"/>
                      <a:pt x="713473" y="1813160"/>
                    </a:cubicBezTo>
                    <a:lnTo>
                      <a:pt x="713473" y="1813160"/>
                    </a:lnTo>
                    <a:cubicBezTo>
                      <a:pt x="713473" y="1813160"/>
                      <a:pt x="713473" y="1813160"/>
                      <a:pt x="713473" y="1813160"/>
                    </a:cubicBezTo>
                    <a:lnTo>
                      <a:pt x="726708" y="1813160"/>
                    </a:lnTo>
                    <a:lnTo>
                      <a:pt x="726708" y="1801128"/>
                    </a:lnTo>
                    <a:lnTo>
                      <a:pt x="726708" y="1801128"/>
                    </a:lnTo>
                    <a:close/>
                    <a:moveTo>
                      <a:pt x="774834" y="1799925"/>
                    </a:moveTo>
                    <a:lnTo>
                      <a:pt x="750771" y="1799925"/>
                    </a:lnTo>
                    <a:lnTo>
                      <a:pt x="750771" y="1811956"/>
                    </a:lnTo>
                    <a:lnTo>
                      <a:pt x="768818" y="1811956"/>
                    </a:lnTo>
                    <a:cubicBezTo>
                      <a:pt x="768818" y="1811956"/>
                      <a:pt x="768818" y="1811956"/>
                      <a:pt x="768818" y="1811956"/>
                    </a:cubicBezTo>
                    <a:lnTo>
                      <a:pt x="768818" y="1811956"/>
                    </a:lnTo>
                    <a:cubicBezTo>
                      <a:pt x="768818" y="1811956"/>
                      <a:pt x="768818" y="1811956"/>
                      <a:pt x="768818" y="1811956"/>
                    </a:cubicBezTo>
                    <a:lnTo>
                      <a:pt x="768818" y="1811956"/>
                    </a:lnTo>
                    <a:cubicBezTo>
                      <a:pt x="768818" y="1811956"/>
                      <a:pt x="768818" y="1811956"/>
                      <a:pt x="768818" y="1811956"/>
                    </a:cubicBezTo>
                    <a:lnTo>
                      <a:pt x="768818" y="1811956"/>
                    </a:lnTo>
                    <a:cubicBezTo>
                      <a:pt x="768818" y="1811956"/>
                      <a:pt x="768818" y="1811956"/>
                      <a:pt x="768818" y="1811956"/>
                    </a:cubicBezTo>
                    <a:lnTo>
                      <a:pt x="768818" y="1811956"/>
                    </a:lnTo>
                    <a:cubicBezTo>
                      <a:pt x="768818" y="1811956"/>
                      <a:pt x="768818" y="1811956"/>
                      <a:pt x="768818" y="1811956"/>
                    </a:cubicBezTo>
                    <a:lnTo>
                      <a:pt x="768818" y="1811956"/>
                    </a:lnTo>
                    <a:cubicBezTo>
                      <a:pt x="772428" y="1811956"/>
                      <a:pt x="774834" y="1811956"/>
                      <a:pt x="774834" y="1811956"/>
                    </a:cubicBezTo>
                    <a:lnTo>
                      <a:pt x="774834" y="1799925"/>
                    </a:lnTo>
                    <a:lnTo>
                      <a:pt x="774834" y="1799925"/>
                    </a:lnTo>
                    <a:close/>
                    <a:moveTo>
                      <a:pt x="822961" y="1799925"/>
                    </a:moveTo>
                    <a:lnTo>
                      <a:pt x="798897" y="1799925"/>
                    </a:lnTo>
                    <a:lnTo>
                      <a:pt x="798897" y="1811956"/>
                    </a:lnTo>
                    <a:cubicBezTo>
                      <a:pt x="798897" y="1811956"/>
                      <a:pt x="803710" y="1811956"/>
                      <a:pt x="808523" y="1811956"/>
                    </a:cubicBezTo>
                    <a:lnTo>
                      <a:pt x="822961" y="1811956"/>
                    </a:lnTo>
                    <a:lnTo>
                      <a:pt x="822961" y="1799925"/>
                    </a:lnTo>
                    <a:lnTo>
                      <a:pt x="822961" y="1799925"/>
                    </a:lnTo>
                    <a:close/>
                    <a:moveTo>
                      <a:pt x="871087" y="1798722"/>
                    </a:moveTo>
                    <a:lnTo>
                      <a:pt x="847024" y="1798722"/>
                    </a:lnTo>
                    <a:lnTo>
                      <a:pt x="847024" y="1810753"/>
                    </a:lnTo>
                    <a:lnTo>
                      <a:pt x="869884" y="1810753"/>
                    </a:lnTo>
                    <a:cubicBezTo>
                      <a:pt x="869884" y="1810753"/>
                      <a:pt x="869884" y="1810753"/>
                      <a:pt x="869884" y="1810753"/>
                    </a:cubicBezTo>
                    <a:lnTo>
                      <a:pt x="869884" y="1810753"/>
                    </a:lnTo>
                    <a:cubicBezTo>
                      <a:pt x="869884" y="1810753"/>
                      <a:pt x="869884" y="1810753"/>
                      <a:pt x="869884" y="1810753"/>
                    </a:cubicBezTo>
                    <a:lnTo>
                      <a:pt x="869884" y="1810753"/>
                    </a:lnTo>
                    <a:cubicBezTo>
                      <a:pt x="869884" y="1810753"/>
                      <a:pt x="869884" y="1810753"/>
                      <a:pt x="869884" y="1810753"/>
                    </a:cubicBezTo>
                    <a:lnTo>
                      <a:pt x="869884" y="1810753"/>
                    </a:lnTo>
                    <a:cubicBezTo>
                      <a:pt x="869884" y="1810753"/>
                      <a:pt x="869884" y="1810753"/>
                      <a:pt x="869884" y="1810753"/>
                    </a:cubicBezTo>
                    <a:lnTo>
                      <a:pt x="869884" y="1810753"/>
                    </a:lnTo>
                    <a:cubicBezTo>
                      <a:pt x="869884" y="1810753"/>
                      <a:pt x="869884" y="1810753"/>
                      <a:pt x="869884" y="1810753"/>
                    </a:cubicBezTo>
                    <a:lnTo>
                      <a:pt x="869884" y="1810753"/>
                    </a:lnTo>
                    <a:cubicBezTo>
                      <a:pt x="869884" y="1810753"/>
                      <a:pt x="869884" y="1810753"/>
                      <a:pt x="869884" y="1810753"/>
                    </a:cubicBezTo>
                    <a:lnTo>
                      <a:pt x="869884" y="1810753"/>
                    </a:lnTo>
                    <a:cubicBezTo>
                      <a:pt x="869884" y="1810753"/>
                      <a:pt x="869884" y="1810753"/>
                      <a:pt x="869884" y="1810753"/>
                    </a:cubicBezTo>
                    <a:lnTo>
                      <a:pt x="869884" y="1810753"/>
                    </a:lnTo>
                    <a:cubicBezTo>
                      <a:pt x="869884" y="1810753"/>
                      <a:pt x="869884" y="1810753"/>
                      <a:pt x="869884" y="1810753"/>
                    </a:cubicBezTo>
                    <a:lnTo>
                      <a:pt x="871087" y="1798722"/>
                    </a:lnTo>
                    <a:lnTo>
                      <a:pt x="871087" y="1798722"/>
                    </a:lnTo>
                    <a:close/>
                    <a:moveTo>
                      <a:pt x="919213" y="1797519"/>
                    </a:moveTo>
                    <a:lnTo>
                      <a:pt x="895150" y="1797519"/>
                    </a:lnTo>
                    <a:lnTo>
                      <a:pt x="895150" y="1809550"/>
                    </a:lnTo>
                    <a:lnTo>
                      <a:pt x="919213" y="1809550"/>
                    </a:lnTo>
                    <a:lnTo>
                      <a:pt x="919213" y="1797519"/>
                    </a:lnTo>
                    <a:lnTo>
                      <a:pt x="919213" y="1797519"/>
                    </a:lnTo>
                    <a:close/>
                    <a:moveTo>
                      <a:pt x="967340" y="1797519"/>
                    </a:moveTo>
                    <a:lnTo>
                      <a:pt x="943276" y="1797519"/>
                    </a:lnTo>
                    <a:lnTo>
                      <a:pt x="943276" y="1809550"/>
                    </a:lnTo>
                    <a:lnTo>
                      <a:pt x="967340" y="1809550"/>
                    </a:lnTo>
                    <a:lnTo>
                      <a:pt x="967340" y="1797519"/>
                    </a:lnTo>
                    <a:lnTo>
                      <a:pt x="967340" y="1797519"/>
                    </a:lnTo>
                    <a:close/>
                    <a:moveTo>
                      <a:pt x="1015466" y="1796315"/>
                    </a:moveTo>
                    <a:lnTo>
                      <a:pt x="991403" y="1796315"/>
                    </a:lnTo>
                    <a:lnTo>
                      <a:pt x="991403" y="1808347"/>
                    </a:lnTo>
                    <a:lnTo>
                      <a:pt x="1015466" y="1808347"/>
                    </a:lnTo>
                    <a:lnTo>
                      <a:pt x="1015466" y="1796315"/>
                    </a:lnTo>
                    <a:lnTo>
                      <a:pt x="1015466" y="1796315"/>
                    </a:lnTo>
                    <a:close/>
                    <a:moveTo>
                      <a:pt x="1063592" y="1795112"/>
                    </a:moveTo>
                    <a:lnTo>
                      <a:pt x="1039529" y="1795112"/>
                    </a:lnTo>
                    <a:lnTo>
                      <a:pt x="1039529" y="1807144"/>
                    </a:lnTo>
                    <a:lnTo>
                      <a:pt x="1063592" y="1807144"/>
                    </a:lnTo>
                    <a:lnTo>
                      <a:pt x="1063592" y="1795112"/>
                    </a:lnTo>
                    <a:lnTo>
                      <a:pt x="1063592" y="1795112"/>
                    </a:lnTo>
                    <a:close/>
                    <a:moveTo>
                      <a:pt x="1111719" y="1795112"/>
                    </a:moveTo>
                    <a:lnTo>
                      <a:pt x="1087655" y="1795112"/>
                    </a:lnTo>
                    <a:lnTo>
                      <a:pt x="1087655" y="1807144"/>
                    </a:lnTo>
                    <a:lnTo>
                      <a:pt x="1111719" y="1807144"/>
                    </a:lnTo>
                    <a:lnTo>
                      <a:pt x="1111719" y="1795112"/>
                    </a:lnTo>
                    <a:lnTo>
                      <a:pt x="1111719" y="1795112"/>
                    </a:lnTo>
                    <a:close/>
                    <a:moveTo>
                      <a:pt x="1159845" y="1793909"/>
                    </a:moveTo>
                    <a:lnTo>
                      <a:pt x="1135782" y="1793909"/>
                    </a:lnTo>
                    <a:lnTo>
                      <a:pt x="1135782" y="1805941"/>
                    </a:lnTo>
                    <a:lnTo>
                      <a:pt x="1159845" y="1805941"/>
                    </a:lnTo>
                    <a:lnTo>
                      <a:pt x="1159845" y="1793909"/>
                    </a:lnTo>
                    <a:lnTo>
                      <a:pt x="1159845" y="1793909"/>
                    </a:lnTo>
                    <a:close/>
                    <a:moveTo>
                      <a:pt x="1207971" y="1792706"/>
                    </a:moveTo>
                    <a:lnTo>
                      <a:pt x="1183908" y="1792706"/>
                    </a:lnTo>
                    <a:lnTo>
                      <a:pt x="1183908" y="1804737"/>
                    </a:lnTo>
                    <a:lnTo>
                      <a:pt x="1207971" y="1804737"/>
                    </a:lnTo>
                    <a:lnTo>
                      <a:pt x="1207971" y="1792706"/>
                    </a:lnTo>
                    <a:lnTo>
                      <a:pt x="1207971" y="1792706"/>
                    </a:lnTo>
                    <a:close/>
                    <a:moveTo>
                      <a:pt x="1256098" y="1792706"/>
                    </a:moveTo>
                    <a:lnTo>
                      <a:pt x="1232035" y="1792706"/>
                    </a:lnTo>
                    <a:lnTo>
                      <a:pt x="1232035" y="1804737"/>
                    </a:lnTo>
                    <a:lnTo>
                      <a:pt x="1256098" y="1804737"/>
                    </a:lnTo>
                    <a:lnTo>
                      <a:pt x="1256098" y="1792706"/>
                    </a:lnTo>
                    <a:lnTo>
                      <a:pt x="1256098" y="1792706"/>
                    </a:lnTo>
                    <a:close/>
                    <a:moveTo>
                      <a:pt x="1304224" y="1791503"/>
                    </a:moveTo>
                    <a:lnTo>
                      <a:pt x="1280161" y="1791503"/>
                    </a:lnTo>
                    <a:lnTo>
                      <a:pt x="1280161" y="1803534"/>
                    </a:lnTo>
                    <a:lnTo>
                      <a:pt x="1304224" y="1803534"/>
                    </a:lnTo>
                    <a:lnTo>
                      <a:pt x="1304224" y="1791503"/>
                    </a:lnTo>
                    <a:lnTo>
                      <a:pt x="1304224" y="1791503"/>
                    </a:lnTo>
                    <a:close/>
                    <a:moveTo>
                      <a:pt x="1352350" y="1790299"/>
                    </a:moveTo>
                    <a:lnTo>
                      <a:pt x="1328287" y="1790299"/>
                    </a:lnTo>
                    <a:lnTo>
                      <a:pt x="1328287" y="1802331"/>
                    </a:lnTo>
                    <a:lnTo>
                      <a:pt x="1352350" y="1802331"/>
                    </a:lnTo>
                    <a:lnTo>
                      <a:pt x="1352350" y="1790299"/>
                    </a:lnTo>
                    <a:lnTo>
                      <a:pt x="1352350" y="1790299"/>
                    </a:lnTo>
                    <a:close/>
                    <a:moveTo>
                      <a:pt x="1400477" y="1790299"/>
                    </a:moveTo>
                    <a:lnTo>
                      <a:pt x="1376414" y="1790299"/>
                    </a:lnTo>
                    <a:lnTo>
                      <a:pt x="1376414" y="1802331"/>
                    </a:lnTo>
                    <a:lnTo>
                      <a:pt x="1400477" y="1802331"/>
                    </a:lnTo>
                    <a:lnTo>
                      <a:pt x="1400477" y="1790299"/>
                    </a:lnTo>
                    <a:lnTo>
                      <a:pt x="1400477" y="1790299"/>
                    </a:lnTo>
                    <a:close/>
                    <a:moveTo>
                      <a:pt x="1448603" y="1789096"/>
                    </a:moveTo>
                    <a:lnTo>
                      <a:pt x="1424540" y="1789096"/>
                    </a:lnTo>
                    <a:lnTo>
                      <a:pt x="1424540" y="1801128"/>
                    </a:lnTo>
                    <a:cubicBezTo>
                      <a:pt x="1424540" y="1801128"/>
                      <a:pt x="1432962" y="1801128"/>
                      <a:pt x="1440181" y="1801128"/>
                    </a:cubicBezTo>
                    <a:lnTo>
                      <a:pt x="1448603" y="1801128"/>
                    </a:lnTo>
                    <a:lnTo>
                      <a:pt x="1448603" y="1789096"/>
                    </a:lnTo>
                    <a:lnTo>
                      <a:pt x="1448603" y="1789096"/>
                    </a:lnTo>
                    <a:close/>
                    <a:moveTo>
                      <a:pt x="1496729" y="1787893"/>
                    </a:moveTo>
                    <a:lnTo>
                      <a:pt x="1472666" y="1787893"/>
                    </a:lnTo>
                    <a:lnTo>
                      <a:pt x="1472666" y="1799925"/>
                    </a:ln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lnTo>
                      <a:pt x="1475073" y="1799925"/>
                    </a:ln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cubicBezTo>
                      <a:pt x="1475073" y="1799925"/>
                      <a:pt x="1475073" y="1799925"/>
                      <a:pt x="1475073" y="1799925"/>
                    </a:cubicBezTo>
                    <a:lnTo>
                      <a:pt x="1475073" y="1799925"/>
                    </a:lnTo>
                    <a:cubicBezTo>
                      <a:pt x="1481088" y="1799925"/>
                      <a:pt x="1496729" y="1799925"/>
                      <a:pt x="1496729" y="1799925"/>
                    </a:cubicBezTo>
                    <a:lnTo>
                      <a:pt x="1496729" y="1787893"/>
                    </a:lnTo>
                    <a:lnTo>
                      <a:pt x="1496729" y="1787893"/>
                    </a:lnTo>
                    <a:close/>
                    <a:moveTo>
                      <a:pt x="1544856" y="1787893"/>
                    </a:moveTo>
                    <a:lnTo>
                      <a:pt x="1520793" y="1787893"/>
                    </a:lnTo>
                    <a:lnTo>
                      <a:pt x="1520793" y="1799925"/>
                    </a:lnTo>
                    <a:cubicBezTo>
                      <a:pt x="1520793" y="1799925"/>
                      <a:pt x="1529215" y="1799925"/>
                      <a:pt x="1535230" y="1799925"/>
                    </a:cubicBezTo>
                    <a:lnTo>
                      <a:pt x="1535230" y="1799925"/>
                    </a:lnTo>
                    <a:cubicBezTo>
                      <a:pt x="1535230" y="1799925"/>
                      <a:pt x="1535230" y="1799925"/>
                      <a:pt x="1535230" y="1799925"/>
                    </a:cubicBezTo>
                    <a:lnTo>
                      <a:pt x="1543653" y="1799925"/>
                    </a:lnTo>
                    <a:lnTo>
                      <a:pt x="1544856" y="1787893"/>
                    </a:lnTo>
                    <a:lnTo>
                      <a:pt x="1544856" y="1787893"/>
                    </a:lnTo>
                    <a:close/>
                    <a:moveTo>
                      <a:pt x="1592982" y="1786690"/>
                    </a:moveTo>
                    <a:lnTo>
                      <a:pt x="1568919" y="1786690"/>
                    </a:lnTo>
                    <a:lnTo>
                      <a:pt x="1568919" y="1798722"/>
                    </a:lnTo>
                    <a:lnTo>
                      <a:pt x="1573732" y="1798722"/>
                    </a:lnTo>
                    <a:cubicBezTo>
                      <a:pt x="1573732" y="1798722"/>
                      <a:pt x="1573732" y="1798722"/>
                      <a:pt x="1573732" y="1798722"/>
                    </a:cubicBezTo>
                    <a:lnTo>
                      <a:pt x="1573732" y="1798722"/>
                    </a:lnTo>
                    <a:lnTo>
                      <a:pt x="1573732" y="1798722"/>
                    </a:lnTo>
                    <a:lnTo>
                      <a:pt x="1573732" y="1798722"/>
                    </a:lnTo>
                    <a:cubicBezTo>
                      <a:pt x="1573732" y="1798722"/>
                      <a:pt x="1573732" y="1798722"/>
                      <a:pt x="1573732" y="1798722"/>
                    </a:cubicBezTo>
                    <a:lnTo>
                      <a:pt x="1573732" y="1798722"/>
                    </a:lnTo>
                    <a:cubicBezTo>
                      <a:pt x="1573732" y="1798722"/>
                      <a:pt x="1573732" y="1798722"/>
                      <a:pt x="1573732" y="1798722"/>
                    </a:cubicBezTo>
                    <a:lnTo>
                      <a:pt x="1573732" y="1798722"/>
                    </a:lnTo>
                    <a:cubicBezTo>
                      <a:pt x="1573732" y="1798722"/>
                      <a:pt x="1573732" y="1798722"/>
                      <a:pt x="1573732" y="1798722"/>
                    </a:cubicBezTo>
                    <a:lnTo>
                      <a:pt x="1573732" y="1798722"/>
                    </a:lnTo>
                    <a:cubicBezTo>
                      <a:pt x="1573732" y="1798722"/>
                      <a:pt x="1573732" y="1798722"/>
                      <a:pt x="1573732" y="1798722"/>
                    </a:cubicBezTo>
                    <a:lnTo>
                      <a:pt x="1573732" y="1798722"/>
                    </a:lnTo>
                    <a:cubicBezTo>
                      <a:pt x="1580951" y="1798722"/>
                      <a:pt x="1591779" y="1798722"/>
                      <a:pt x="1591779" y="1798722"/>
                    </a:cubicBezTo>
                    <a:lnTo>
                      <a:pt x="1592982" y="1786690"/>
                    </a:lnTo>
                    <a:lnTo>
                      <a:pt x="1592982" y="1786690"/>
                    </a:lnTo>
                    <a:close/>
                    <a:moveTo>
                      <a:pt x="1641108" y="1785487"/>
                    </a:moveTo>
                    <a:lnTo>
                      <a:pt x="1617045" y="1785487"/>
                    </a:lnTo>
                    <a:lnTo>
                      <a:pt x="1617045" y="1797519"/>
                    </a:lnTo>
                    <a:cubicBezTo>
                      <a:pt x="1617045" y="1797519"/>
                      <a:pt x="1624264" y="1797519"/>
                      <a:pt x="1630280" y="1797519"/>
                    </a:cubicBezTo>
                    <a:lnTo>
                      <a:pt x="1641108" y="1797519"/>
                    </a:lnTo>
                    <a:lnTo>
                      <a:pt x="1641108" y="1785487"/>
                    </a:lnTo>
                    <a:lnTo>
                      <a:pt x="1641108" y="1785487"/>
                    </a:lnTo>
                    <a:close/>
                    <a:moveTo>
                      <a:pt x="1689235" y="1785487"/>
                    </a:moveTo>
                    <a:lnTo>
                      <a:pt x="1665172" y="1785487"/>
                    </a:lnTo>
                    <a:lnTo>
                      <a:pt x="1665172" y="1797519"/>
                    </a:lnTo>
                    <a:lnTo>
                      <a:pt x="1676000" y="1797519"/>
                    </a:lnTo>
                    <a:cubicBezTo>
                      <a:pt x="1676000" y="1797519"/>
                      <a:pt x="1676000" y="1797519"/>
                      <a:pt x="1676000" y="1797519"/>
                    </a:cubicBezTo>
                    <a:lnTo>
                      <a:pt x="1676000" y="1797519"/>
                    </a:lnTo>
                    <a:cubicBezTo>
                      <a:pt x="1676000" y="1797519"/>
                      <a:pt x="1676000" y="1797519"/>
                      <a:pt x="1676000" y="1797519"/>
                    </a:cubicBezTo>
                    <a:lnTo>
                      <a:pt x="1676000" y="1797519"/>
                    </a:lnTo>
                    <a:cubicBezTo>
                      <a:pt x="1676000" y="1797519"/>
                      <a:pt x="1676000" y="1797519"/>
                      <a:pt x="1676000" y="1797519"/>
                    </a:cubicBezTo>
                    <a:lnTo>
                      <a:pt x="1676000" y="1797519"/>
                    </a:lnTo>
                    <a:cubicBezTo>
                      <a:pt x="1682016" y="1797519"/>
                      <a:pt x="1689235" y="1797519"/>
                      <a:pt x="1689235" y="1797519"/>
                    </a:cubicBezTo>
                    <a:lnTo>
                      <a:pt x="1689235" y="1785487"/>
                    </a:lnTo>
                    <a:lnTo>
                      <a:pt x="1689235" y="1785487"/>
                    </a:lnTo>
                    <a:close/>
                    <a:moveTo>
                      <a:pt x="1737361" y="1784284"/>
                    </a:moveTo>
                    <a:lnTo>
                      <a:pt x="1713298" y="1784284"/>
                    </a:lnTo>
                    <a:lnTo>
                      <a:pt x="1713298" y="1796315"/>
                    </a:lnTo>
                    <a:cubicBezTo>
                      <a:pt x="1713298" y="1796315"/>
                      <a:pt x="1719314" y="1796315"/>
                      <a:pt x="1725330" y="1796315"/>
                    </a:cubicBezTo>
                    <a:lnTo>
                      <a:pt x="1725330" y="1796315"/>
                    </a:lnTo>
                    <a:cubicBezTo>
                      <a:pt x="1725330" y="1796315"/>
                      <a:pt x="1725330" y="1796315"/>
                      <a:pt x="1725330" y="1796315"/>
                    </a:cubicBezTo>
                    <a:lnTo>
                      <a:pt x="1725330" y="1796315"/>
                    </a:lnTo>
                    <a:cubicBezTo>
                      <a:pt x="1725330" y="1796315"/>
                      <a:pt x="1725330" y="1796315"/>
                      <a:pt x="1725330" y="1796315"/>
                    </a:cubicBezTo>
                    <a:lnTo>
                      <a:pt x="1737361" y="1796315"/>
                    </a:lnTo>
                    <a:lnTo>
                      <a:pt x="1737361" y="1784284"/>
                    </a:lnTo>
                    <a:lnTo>
                      <a:pt x="1737361" y="1784284"/>
                    </a:lnTo>
                    <a:close/>
                    <a:moveTo>
                      <a:pt x="1785487" y="1783081"/>
                    </a:moveTo>
                    <a:lnTo>
                      <a:pt x="1761424" y="1783081"/>
                    </a:lnTo>
                    <a:lnTo>
                      <a:pt x="1761424" y="1795112"/>
                    </a:lnTo>
                    <a:lnTo>
                      <a:pt x="1777065" y="1795112"/>
                    </a:lnTo>
                    <a:cubicBezTo>
                      <a:pt x="1777065" y="1795112"/>
                      <a:pt x="1777065" y="1795112"/>
                      <a:pt x="1777065" y="1795112"/>
                    </a:cubicBezTo>
                    <a:lnTo>
                      <a:pt x="1777065" y="1795112"/>
                    </a:lnTo>
                    <a:cubicBezTo>
                      <a:pt x="1777065" y="1795112"/>
                      <a:pt x="1777065" y="1795112"/>
                      <a:pt x="1777065" y="1795112"/>
                    </a:cubicBezTo>
                    <a:lnTo>
                      <a:pt x="1777065" y="1795112"/>
                    </a:lnTo>
                    <a:cubicBezTo>
                      <a:pt x="1777065" y="1795112"/>
                      <a:pt x="1777065" y="1795112"/>
                      <a:pt x="1777065" y="1795112"/>
                    </a:cubicBezTo>
                    <a:lnTo>
                      <a:pt x="1777065" y="1795112"/>
                    </a:lnTo>
                    <a:cubicBezTo>
                      <a:pt x="1777065" y="1795112"/>
                      <a:pt x="1777065" y="1795112"/>
                      <a:pt x="1777065" y="1795112"/>
                    </a:cubicBezTo>
                    <a:lnTo>
                      <a:pt x="1777065" y="1795112"/>
                    </a:lnTo>
                    <a:cubicBezTo>
                      <a:pt x="1777065" y="1795112"/>
                      <a:pt x="1777065" y="1795112"/>
                      <a:pt x="1777065" y="1795112"/>
                    </a:cubicBezTo>
                    <a:lnTo>
                      <a:pt x="1777065" y="1795112"/>
                    </a:lnTo>
                    <a:cubicBezTo>
                      <a:pt x="1781878" y="1795112"/>
                      <a:pt x="1784284" y="1795112"/>
                      <a:pt x="1784284" y="1795112"/>
                    </a:cubicBezTo>
                    <a:lnTo>
                      <a:pt x="1785487" y="1783081"/>
                    </a:lnTo>
                    <a:lnTo>
                      <a:pt x="1785487" y="1783081"/>
                    </a:lnTo>
                    <a:close/>
                    <a:moveTo>
                      <a:pt x="1833614" y="1783081"/>
                    </a:moveTo>
                    <a:lnTo>
                      <a:pt x="1809551" y="1783081"/>
                    </a:lnTo>
                    <a:lnTo>
                      <a:pt x="1809551" y="1795112"/>
                    </a:lnTo>
                    <a:cubicBezTo>
                      <a:pt x="1809551" y="1795112"/>
                      <a:pt x="1814363" y="1795112"/>
                      <a:pt x="1820379" y="1795112"/>
                    </a:cubicBezTo>
                    <a:lnTo>
                      <a:pt x="1833614" y="1795112"/>
                    </a:lnTo>
                    <a:lnTo>
                      <a:pt x="1833614" y="1783081"/>
                    </a:lnTo>
                    <a:lnTo>
                      <a:pt x="1833614" y="1783081"/>
                    </a:lnTo>
                    <a:close/>
                    <a:moveTo>
                      <a:pt x="1881740" y="1781877"/>
                    </a:moveTo>
                    <a:lnTo>
                      <a:pt x="1857677" y="1781877"/>
                    </a:lnTo>
                    <a:lnTo>
                      <a:pt x="1857677" y="1793909"/>
                    </a:lnTo>
                    <a:lnTo>
                      <a:pt x="1876927" y="1793909"/>
                    </a:lnTo>
                    <a:cubicBezTo>
                      <a:pt x="1876927" y="1793909"/>
                      <a:pt x="1876927" y="1793909"/>
                      <a:pt x="1876927" y="1793909"/>
                    </a:cubicBezTo>
                    <a:lnTo>
                      <a:pt x="1876927" y="1793909"/>
                    </a:lnTo>
                    <a:cubicBezTo>
                      <a:pt x="1876927" y="1793909"/>
                      <a:pt x="1876927" y="1793909"/>
                      <a:pt x="1876927" y="1793909"/>
                    </a:cubicBezTo>
                    <a:lnTo>
                      <a:pt x="1876927" y="1793909"/>
                    </a:lnTo>
                    <a:cubicBezTo>
                      <a:pt x="1879334" y="1793909"/>
                      <a:pt x="1881740" y="1793909"/>
                      <a:pt x="1881740" y="1793909"/>
                    </a:cubicBezTo>
                    <a:lnTo>
                      <a:pt x="1881740" y="1781877"/>
                    </a:lnTo>
                    <a:lnTo>
                      <a:pt x="1881740" y="1781877"/>
                    </a:lnTo>
                    <a:close/>
                    <a:moveTo>
                      <a:pt x="1929867" y="1780674"/>
                    </a:moveTo>
                    <a:lnTo>
                      <a:pt x="1905803" y="1780674"/>
                    </a:lnTo>
                    <a:lnTo>
                      <a:pt x="1905803" y="1792706"/>
                    </a:lnTo>
                    <a:cubicBezTo>
                      <a:pt x="1905803" y="1792706"/>
                      <a:pt x="1909413" y="1792706"/>
                      <a:pt x="1915429" y="1792706"/>
                    </a:cubicBezTo>
                    <a:lnTo>
                      <a:pt x="1929867" y="1792706"/>
                    </a:lnTo>
                    <a:lnTo>
                      <a:pt x="1929867" y="1780674"/>
                    </a:lnTo>
                    <a:lnTo>
                      <a:pt x="1929867" y="1780674"/>
                    </a:lnTo>
                    <a:close/>
                    <a:moveTo>
                      <a:pt x="1977993" y="1780674"/>
                    </a:moveTo>
                    <a:lnTo>
                      <a:pt x="1953930" y="1780674"/>
                    </a:lnTo>
                    <a:lnTo>
                      <a:pt x="1953930" y="1792706"/>
                    </a:lnTo>
                    <a:lnTo>
                      <a:pt x="1977993" y="1792706"/>
                    </a:lnTo>
                    <a:lnTo>
                      <a:pt x="1977993" y="1780674"/>
                    </a:lnTo>
                    <a:lnTo>
                      <a:pt x="1977993" y="1780674"/>
                    </a:lnTo>
                    <a:close/>
                    <a:moveTo>
                      <a:pt x="2026119" y="1779471"/>
                    </a:moveTo>
                    <a:lnTo>
                      <a:pt x="2002056" y="1779471"/>
                    </a:lnTo>
                    <a:lnTo>
                      <a:pt x="2002056" y="1791503"/>
                    </a:lnTo>
                    <a:lnTo>
                      <a:pt x="2026119" y="1791503"/>
                    </a:lnTo>
                    <a:lnTo>
                      <a:pt x="2026119" y="1779471"/>
                    </a:lnTo>
                    <a:lnTo>
                      <a:pt x="2026119" y="1779471"/>
                    </a:lnTo>
                    <a:close/>
                    <a:moveTo>
                      <a:pt x="2074246" y="1778268"/>
                    </a:moveTo>
                    <a:lnTo>
                      <a:pt x="2050182" y="1778268"/>
                    </a:lnTo>
                    <a:lnTo>
                      <a:pt x="2050182" y="1790299"/>
                    </a:lnTo>
                    <a:lnTo>
                      <a:pt x="2074246" y="1790299"/>
                    </a:lnTo>
                    <a:lnTo>
                      <a:pt x="2074246" y="1778268"/>
                    </a:lnTo>
                    <a:lnTo>
                      <a:pt x="2074246" y="1778268"/>
                    </a:lnTo>
                    <a:close/>
                    <a:moveTo>
                      <a:pt x="2122372" y="1778268"/>
                    </a:moveTo>
                    <a:lnTo>
                      <a:pt x="2098309" y="1778268"/>
                    </a:lnTo>
                    <a:lnTo>
                      <a:pt x="2098309" y="1790299"/>
                    </a:lnTo>
                    <a:lnTo>
                      <a:pt x="2122372" y="1790299"/>
                    </a:lnTo>
                    <a:lnTo>
                      <a:pt x="2122372" y="1778268"/>
                    </a:lnTo>
                    <a:lnTo>
                      <a:pt x="2122372" y="1778268"/>
                    </a:lnTo>
                    <a:close/>
                    <a:moveTo>
                      <a:pt x="2170498" y="1777065"/>
                    </a:moveTo>
                    <a:lnTo>
                      <a:pt x="2146435" y="1777065"/>
                    </a:lnTo>
                    <a:lnTo>
                      <a:pt x="2146435" y="1789096"/>
                    </a:lnTo>
                    <a:lnTo>
                      <a:pt x="2170498" y="1789096"/>
                    </a:lnTo>
                    <a:lnTo>
                      <a:pt x="2170498" y="1777065"/>
                    </a:lnTo>
                    <a:lnTo>
                      <a:pt x="2170498" y="1777065"/>
                    </a:lnTo>
                    <a:close/>
                    <a:moveTo>
                      <a:pt x="2218625" y="1775862"/>
                    </a:moveTo>
                    <a:lnTo>
                      <a:pt x="2194561" y="1775862"/>
                    </a:lnTo>
                    <a:lnTo>
                      <a:pt x="2194561" y="1787893"/>
                    </a:lnTo>
                    <a:lnTo>
                      <a:pt x="2218625" y="1787893"/>
                    </a:lnTo>
                    <a:lnTo>
                      <a:pt x="2218625" y="1775862"/>
                    </a:lnTo>
                    <a:lnTo>
                      <a:pt x="2218625" y="1775862"/>
                    </a:lnTo>
                    <a:close/>
                    <a:moveTo>
                      <a:pt x="2266751" y="1775862"/>
                    </a:moveTo>
                    <a:lnTo>
                      <a:pt x="2242688" y="1775862"/>
                    </a:lnTo>
                    <a:lnTo>
                      <a:pt x="2242688" y="1787893"/>
                    </a:lnTo>
                    <a:lnTo>
                      <a:pt x="2266751" y="1787893"/>
                    </a:lnTo>
                    <a:lnTo>
                      <a:pt x="2266751" y="1775862"/>
                    </a:lnTo>
                    <a:lnTo>
                      <a:pt x="2266751" y="1775862"/>
                    </a:lnTo>
                    <a:close/>
                    <a:moveTo>
                      <a:pt x="2314877" y="1774658"/>
                    </a:moveTo>
                    <a:lnTo>
                      <a:pt x="2290814" y="1774658"/>
                    </a:lnTo>
                    <a:lnTo>
                      <a:pt x="2290814" y="1786690"/>
                    </a:lnTo>
                    <a:lnTo>
                      <a:pt x="2314877" y="1786690"/>
                    </a:lnTo>
                    <a:lnTo>
                      <a:pt x="2314877" y="1774658"/>
                    </a:lnTo>
                    <a:lnTo>
                      <a:pt x="2314877" y="1774658"/>
                    </a:lnTo>
                    <a:close/>
                    <a:moveTo>
                      <a:pt x="2363004" y="1773455"/>
                    </a:moveTo>
                    <a:lnTo>
                      <a:pt x="2338941" y="1773455"/>
                    </a:lnTo>
                    <a:lnTo>
                      <a:pt x="2338941" y="1785487"/>
                    </a:lnTo>
                    <a:lnTo>
                      <a:pt x="2363004" y="1785487"/>
                    </a:lnTo>
                    <a:lnTo>
                      <a:pt x="2363004" y="1773455"/>
                    </a:lnTo>
                    <a:lnTo>
                      <a:pt x="2363004" y="1773455"/>
                    </a:lnTo>
                    <a:close/>
                    <a:moveTo>
                      <a:pt x="2411130" y="1773455"/>
                    </a:moveTo>
                    <a:lnTo>
                      <a:pt x="2387067" y="1773455"/>
                    </a:lnTo>
                    <a:lnTo>
                      <a:pt x="2387067" y="1785487"/>
                    </a:lnTo>
                    <a:lnTo>
                      <a:pt x="2411130" y="1785487"/>
                    </a:lnTo>
                    <a:lnTo>
                      <a:pt x="2411130" y="1773455"/>
                    </a:lnTo>
                    <a:lnTo>
                      <a:pt x="2411130" y="1773455"/>
                    </a:lnTo>
                    <a:close/>
                    <a:moveTo>
                      <a:pt x="2459256" y="1772252"/>
                    </a:moveTo>
                    <a:lnTo>
                      <a:pt x="2435193" y="1772252"/>
                    </a:lnTo>
                    <a:lnTo>
                      <a:pt x="2435193" y="1784284"/>
                    </a:lnTo>
                    <a:lnTo>
                      <a:pt x="2459256" y="1784284"/>
                    </a:lnTo>
                    <a:lnTo>
                      <a:pt x="2459256" y="1772252"/>
                    </a:lnTo>
                    <a:lnTo>
                      <a:pt x="2459256" y="1772252"/>
                    </a:lnTo>
                    <a:close/>
                    <a:moveTo>
                      <a:pt x="2507383" y="1771049"/>
                    </a:moveTo>
                    <a:lnTo>
                      <a:pt x="2483320" y="1771049"/>
                    </a:lnTo>
                    <a:lnTo>
                      <a:pt x="2483320" y="1783081"/>
                    </a:lnTo>
                    <a:lnTo>
                      <a:pt x="2507383" y="1783081"/>
                    </a:lnTo>
                    <a:lnTo>
                      <a:pt x="2507383" y="1771049"/>
                    </a:lnTo>
                    <a:lnTo>
                      <a:pt x="2507383" y="1771049"/>
                    </a:lnTo>
                    <a:close/>
                    <a:moveTo>
                      <a:pt x="2555509" y="1771049"/>
                    </a:moveTo>
                    <a:lnTo>
                      <a:pt x="2531446" y="1771049"/>
                    </a:lnTo>
                    <a:lnTo>
                      <a:pt x="2531446" y="1783081"/>
                    </a:lnTo>
                    <a:cubicBezTo>
                      <a:pt x="2531446" y="1783081"/>
                      <a:pt x="2539868" y="1783081"/>
                      <a:pt x="2547087" y="1783081"/>
                    </a:cubicBezTo>
                    <a:lnTo>
                      <a:pt x="2547087" y="1783081"/>
                    </a:lnTo>
                    <a:cubicBezTo>
                      <a:pt x="2547087" y="1783081"/>
                      <a:pt x="2547087" y="1783081"/>
                      <a:pt x="2547087" y="1783081"/>
                    </a:cubicBezTo>
                    <a:lnTo>
                      <a:pt x="2555509" y="1783081"/>
                    </a:lnTo>
                    <a:lnTo>
                      <a:pt x="2555509" y="1771049"/>
                    </a:lnTo>
                    <a:lnTo>
                      <a:pt x="2555509" y="1771049"/>
                    </a:lnTo>
                    <a:close/>
                    <a:moveTo>
                      <a:pt x="2603635" y="1769846"/>
                    </a:moveTo>
                    <a:lnTo>
                      <a:pt x="2579572" y="1769846"/>
                    </a:lnTo>
                    <a:lnTo>
                      <a:pt x="2579572" y="1781877"/>
                    </a:lnTo>
                    <a:lnTo>
                      <a:pt x="2583182" y="1781877"/>
                    </a:lnTo>
                    <a:cubicBezTo>
                      <a:pt x="2583182" y="1781877"/>
                      <a:pt x="2583182" y="1781877"/>
                      <a:pt x="2583182" y="1781877"/>
                    </a:cubicBezTo>
                    <a:lnTo>
                      <a:pt x="2583182" y="1781877"/>
                    </a:lnTo>
                    <a:cubicBezTo>
                      <a:pt x="2583182" y="1781877"/>
                      <a:pt x="2583182" y="1781877"/>
                      <a:pt x="2583182" y="1781877"/>
                    </a:cubicBezTo>
                    <a:lnTo>
                      <a:pt x="2583182" y="1781877"/>
                    </a:lnTo>
                    <a:cubicBezTo>
                      <a:pt x="2583182" y="1781877"/>
                      <a:pt x="2583182" y="1781877"/>
                      <a:pt x="2583182" y="1781877"/>
                    </a:cubicBezTo>
                    <a:lnTo>
                      <a:pt x="2583182" y="1781877"/>
                    </a:lnTo>
                    <a:cubicBezTo>
                      <a:pt x="2583182" y="1781877"/>
                      <a:pt x="2583182" y="1781877"/>
                      <a:pt x="2583182" y="1781877"/>
                    </a:cubicBezTo>
                    <a:lnTo>
                      <a:pt x="2583182" y="1781877"/>
                    </a:lnTo>
                    <a:cubicBezTo>
                      <a:pt x="2583182" y="1781877"/>
                      <a:pt x="2583182" y="1781877"/>
                      <a:pt x="2583182" y="1781877"/>
                    </a:cubicBezTo>
                    <a:lnTo>
                      <a:pt x="2583182" y="1781877"/>
                    </a:lnTo>
                    <a:cubicBezTo>
                      <a:pt x="2583182" y="1781877"/>
                      <a:pt x="2583182" y="1781877"/>
                      <a:pt x="2583182" y="1781877"/>
                    </a:cubicBezTo>
                    <a:lnTo>
                      <a:pt x="2583182" y="1781877"/>
                    </a:lnTo>
                    <a:cubicBezTo>
                      <a:pt x="2583182" y="1781877"/>
                      <a:pt x="2583182" y="1781877"/>
                      <a:pt x="2583182" y="1781877"/>
                    </a:cubicBezTo>
                    <a:lnTo>
                      <a:pt x="2583182" y="1781877"/>
                    </a:lnTo>
                    <a:cubicBezTo>
                      <a:pt x="2583182" y="1781877"/>
                      <a:pt x="2583182" y="1781877"/>
                      <a:pt x="2583182" y="1781877"/>
                    </a:cubicBezTo>
                    <a:lnTo>
                      <a:pt x="2583182" y="1781877"/>
                    </a:lnTo>
                    <a:cubicBezTo>
                      <a:pt x="2583182" y="1781877"/>
                      <a:pt x="2583182" y="1781877"/>
                      <a:pt x="2583182" y="1781877"/>
                    </a:cubicBezTo>
                    <a:lnTo>
                      <a:pt x="2583182" y="1781877"/>
                    </a:lnTo>
                    <a:cubicBezTo>
                      <a:pt x="2583182" y="1781877"/>
                      <a:pt x="2583182" y="1781877"/>
                      <a:pt x="2583182" y="1781877"/>
                    </a:cubicBezTo>
                    <a:lnTo>
                      <a:pt x="2583182" y="1781877"/>
                    </a:lnTo>
                    <a:cubicBezTo>
                      <a:pt x="2590401" y="1781877"/>
                      <a:pt x="2603635" y="1781877"/>
                      <a:pt x="2603635" y="1781877"/>
                    </a:cubicBezTo>
                    <a:lnTo>
                      <a:pt x="2603635" y="1769846"/>
                    </a:lnTo>
                    <a:lnTo>
                      <a:pt x="2603635" y="1769846"/>
                    </a:lnTo>
                    <a:close/>
                    <a:moveTo>
                      <a:pt x="2651762" y="1768643"/>
                    </a:moveTo>
                    <a:lnTo>
                      <a:pt x="2627699" y="1768643"/>
                    </a:lnTo>
                    <a:lnTo>
                      <a:pt x="2627699" y="1780674"/>
                    </a:lnTo>
                    <a:cubicBezTo>
                      <a:pt x="2627699" y="1780674"/>
                      <a:pt x="2634917" y="1780674"/>
                      <a:pt x="2642136" y="1780674"/>
                    </a:cubicBezTo>
                    <a:lnTo>
                      <a:pt x="2651762" y="1780674"/>
                    </a:lnTo>
                    <a:lnTo>
                      <a:pt x="2651762" y="1768643"/>
                    </a:lnTo>
                    <a:lnTo>
                      <a:pt x="2651762" y="1768643"/>
                    </a:lnTo>
                    <a:close/>
                    <a:moveTo>
                      <a:pt x="2699888" y="1768643"/>
                    </a:moveTo>
                    <a:lnTo>
                      <a:pt x="2675825" y="1768643"/>
                    </a:lnTo>
                    <a:lnTo>
                      <a:pt x="2675825" y="1780674"/>
                    </a:lnTo>
                    <a:lnTo>
                      <a:pt x="2681841" y="1780674"/>
                    </a:lnTo>
                    <a:lnTo>
                      <a:pt x="2681841" y="1780674"/>
                    </a:lnTo>
                    <a:lnTo>
                      <a:pt x="2683044" y="1780674"/>
                    </a:lnTo>
                    <a:cubicBezTo>
                      <a:pt x="2683044" y="1780674"/>
                      <a:pt x="2683044" y="1780674"/>
                      <a:pt x="2683044" y="1780674"/>
                    </a:cubicBezTo>
                    <a:lnTo>
                      <a:pt x="2683044" y="1780674"/>
                    </a:lnTo>
                    <a:cubicBezTo>
                      <a:pt x="2683044" y="1780674"/>
                      <a:pt x="2683044" y="1780674"/>
                      <a:pt x="2683044" y="1780674"/>
                    </a:cubicBezTo>
                    <a:lnTo>
                      <a:pt x="2683044" y="1780674"/>
                    </a:lnTo>
                    <a:cubicBezTo>
                      <a:pt x="2683044" y="1780674"/>
                      <a:pt x="2683044" y="1780674"/>
                      <a:pt x="2683044" y="1780674"/>
                    </a:cubicBezTo>
                    <a:lnTo>
                      <a:pt x="2683044" y="1780674"/>
                    </a:lnTo>
                    <a:cubicBezTo>
                      <a:pt x="2683044" y="1780674"/>
                      <a:pt x="2683044" y="1780674"/>
                      <a:pt x="2683044" y="1780674"/>
                    </a:cubicBezTo>
                    <a:lnTo>
                      <a:pt x="2683044" y="1780674"/>
                    </a:lnTo>
                    <a:cubicBezTo>
                      <a:pt x="2683044" y="1780674"/>
                      <a:pt x="2683044" y="1780674"/>
                      <a:pt x="2683044" y="1780674"/>
                    </a:cubicBezTo>
                    <a:lnTo>
                      <a:pt x="2683044" y="1780674"/>
                    </a:lnTo>
                    <a:cubicBezTo>
                      <a:pt x="2690263" y="1780674"/>
                      <a:pt x="2699888" y="1780674"/>
                      <a:pt x="2699888" y="1780674"/>
                    </a:cubicBezTo>
                    <a:lnTo>
                      <a:pt x="2699888" y="1768643"/>
                    </a:lnTo>
                    <a:lnTo>
                      <a:pt x="2699888" y="1768643"/>
                    </a:lnTo>
                    <a:close/>
                    <a:moveTo>
                      <a:pt x="2748014" y="1767440"/>
                    </a:moveTo>
                    <a:lnTo>
                      <a:pt x="2723951" y="1767440"/>
                    </a:lnTo>
                    <a:lnTo>
                      <a:pt x="2723951" y="1779471"/>
                    </a:lnTo>
                    <a:cubicBezTo>
                      <a:pt x="2723951" y="1779471"/>
                      <a:pt x="2729967" y="1779471"/>
                      <a:pt x="2737186" y="1779471"/>
                    </a:cubicBezTo>
                    <a:lnTo>
                      <a:pt x="2737186" y="1779471"/>
                    </a:lnTo>
                    <a:cubicBezTo>
                      <a:pt x="2737186" y="1779471"/>
                      <a:pt x="2737186" y="1779471"/>
                      <a:pt x="2737186" y="1779471"/>
                    </a:cubicBezTo>
                    <a:lnTo>
                      <a:pt x="2748014" y="1779471"/>
                    </a:lnTo>
                    <a:lnTo>
                      <a:pt x="2748014" y="1767440"/>
                    </a:lnTo>
                    <a:lnTo>
                      <a:pt x="2748014" y="1767440"/>
                    </a:lnTo>
                    <a:close/>
                    <a:moveTo>
                      <a:pt x="2796141" y="1766236"/>
                    </a:moveTo>
                    <a:lnTo>
                      <a:pt x="2772078" y="1766236"/>
                    </a:lnTo>
                    <a:lnTo>
                      <a:pt x="2772078" y="1778268"/>
                    </a:lnTo>
                    <a:lnTo>
                      <a:pt x="2782906" y="1778268"/>
                    </a:lnTo>
                    <a:cubicBezTo>
                      <a:pt x="2782906" y="1778268"/>
                      <a:pt x="2782906" y="1778268"/>
                      <a:pt x="2782906" y="1778268"/>
                    </a:cubicBezTo>
                    <a:lnTo>
                      <a:pt x="2784109" y="1778268"/>
                    </a:lnTo>
                    <a:cubicBezTo>
                      <a:pt x="2784109" y="1778268"/>
                      <a:pt x="2784109" y="1778268"/>
                      <a:pt x="2784109" y="1778268"/>
                    </a:cubicBezTo>
                    <a:lnTo>
                      <a:pt x="2784109" y="1778268"/>
                    </a:lnTo>
                    <a:cubicBezTo>
                      <a:pt x="2784109" y="1778268"/>
                      <a:pt x="2784109" y="1778268"/>
                      <a:pt x="2784109" y="1778268"/>
                    </a:cubicBezTo>
                    <a:lnTo>
                      <a:pt x="2784109" y="1778268"/>
                    </a:lnTo>
                    <a:cubicBezTo>
                      <a:pt x="2784109" y="1778268"/>
                      <a:pt x="2784109" y="1778268"/>
                      <a:pt x="2784109" y="1778268"/>
                    </a:cubicBezTo>
                    <a:lnTo>
                      <a:pt x="2784109" y="1778268"/>
                    </a:lnTo>
                    <a:cubicBezTo>
                      <a:pt x="2784109" y="1778268"/>
                      <a:pt x="2784109" y="1778268"/>
                      <a:pt x="2784109" y="1778268"/>
                    </a:cubicBezTo>
                    <a:lnTo>
                      <a:pt x="2784109" y="1778268"/>
                    </a:lnTo>
                    <a:cubicBezTo>
                      <a:pt x="2790125" y="1778268"/>
                      <a:pt x="2796141" y="1778268"/>
                      <a:pt x="2796141" y="1778268"/>
                    </a:cubicBezTo>
                    <a:lnTo>
                      <a:pt x="2796141" y="1766236"/>
                    </a:lnTo>
                    <a:lnTo>
                      <a:pt x="2796141" y="1766236"/>
                    </a:lnTo>
                    <a:close/>
                    <a:moveTo>
                      <a:pt x="2844267" y="1766236"/>
                    </a:moveTo>
                    <a:lnTo>
                      <a:pt x="2820204" y="1766236"/>
                    </a:lnTo>
                    <a:lnTo>
                      <a:pt x="2820204" y="1778268"/>
                    </a:lnTo>
                    <a:cubicBezTo>
                      <a:pt x="2820204" y="1778268"/>
                      <a:pt x="2826220" y="1778268"/>
                      <a:pt x="2831032" y="1778268"/>
                    </a:cubicBezTo>
                    <a:lnTo>
                      <a:pt x="2831032" y="1778268"/>
                    </a:lnTo>
                    <a:cubicBezTo>
                      <a:pt x="2831032" y="1778268"/>
                      <a:pt x="2831032" y="1778268"/>
                      <a:pt x="2831032" y="1778268"/>
                    </a:cubicBezTo>
                    <a:lnTo>
                      <a:pt x="2844267" y="1778268"/>
                    </a:lnTo>
                    <a:lnTo>
                      <a:pt x="2844267" y="1766236"/>
                    </a:lnTo>
                    <a:lnTo>
                      <a:pt x="2844267" y="1766236"/>
                    </a:lnTo>
                    <a:close/>
                    <a:moveTo>
                      <a:pt x="2892393" y="1765033"/>
                    </a:moveTo>
                    <a:lnTo>
                      <a:pt x="2868330" y="1765033"/>
                    </a:lnTo>
                    <a:lnTo>
                      <a:pt x="2868330" y="1777065"/>
                    </a:lnTo>
                    <a:lnTo>
                      <a:pt x="2885175" y="1777065"/>
                    </a:lnTo>
                    <a:cubicBezTo>
                      <a:pt x="2885175" y="1777065"/>
                      <a:pt x="2885175" y="1777065"/>
                      <a:pt x="2885175" y="1777065"/>
                    </a:cubicBezTo>
                    <a:lnTo>
                      <a:pt x="2885175" y="1777065"/>
                    </a:lnTo>
                    <a:cubicBezTo>
                      <a:pt x="2885175" y="1777065"/>
                      <a:pt x="2885175" y="1777065"/>
                      <a:pt x="2885175" y="1777065"/>
                    </a:cubicBezTo>
                    <a:lnTo>
                      <a:pt x="2885175" y="1777065"/>
                    </a:lnTo>
                    <a:cubicBezTo>
                      <a:pt x="2885175" y="1777065"/>
                      <a:pt x="2885175" y="1777065"/>
                      <a:pt x="2885175" y="1777065"/>
                    </a:cubicBezTo>
                    <a:lnTo>
                      <a:pt x="2885175" y="1777065"/>
                    </a:lnTo>
                    <a:cubicBezTo>
                      <a:pt x="2885175" y="1777065"/>
                      <a:pt x="2885175" y="1777065"/>
                      <a:pt x="2885175" y="1777065"/>
                    </a:cubicBezTo>
                    <a:lnTo>
                      <a:pt x="2885175" y="1777065"/>
                    </a:lnTo>
                    <a:cubicBezTo>
                      <a:pt x="2885175" y="1777065"/>
                      <a:pt x="2885175" y="1777065"/>
                      <a:pt x="2885175" y="1777065"/>
                    </a:cubicBezTo>
                    <a:lnTo>
                      <a:pt x="2885175" y="1777065"/>
                    </a:lnTo>
                    <a:cubicBezTo>
                      <a:pt x="2885175" y="1777065"/>
                      <a:pt x="2885175" y="1777065"/>
                      <a:pt x="2885175" y="1777065"/>
                    </a:cubicBezTo>
                    <a:lnTo>
                      <a:pt x="2885175" y="1777065"/>
                    </a:lnTo>
                    <a:cubicBezTo>
                      <a:pt x="2888784" y="1777065"/>
                      <a:pt x="2891190" y="1777065"/>
                      <a:pt x="2891190" y="1777065"/>
                    </a:cubicBezTo>
                    <a:lnTo>
                      <a:pt x="2892393" y="1765033"/>
                    </a:lnTo>
                    <a:lnTo>
                      <a:pt x="2892393" y="1765033"/>
                    </a:lnTo>
                    <a:close/>
                    <a:moveTo>
                      <a:pt x="2940520" y="1763830"/>
                    </a:moveTo>
                    <a:lnTo>
                      <a:pt x="2916456" y="1763830"/>
                    </a:lnTo>
                    <a:lnTo>
                      <a:pt x="2916456" y="1775862"/>
                    </a:lnTo>
                    <a:cubicBezTo>
                      <a:pt x="2916456" y="1775862"/>
                      <a:pt x="2921269" y="1775862"/>
                      <a:pt x="2926082" y="1775862"/>
                    </a:cubicBezTo>
                    <a:lnTo>
                      <a:pt x="2926082" y="1775862"/>
                    </a:lnTo>
                    <a:cubicBezTo>
                      <a:pt x="2926082" y="1775862"/>
                      <a:pt x="2926082" y="1775862"/>
                      <a:pt x="2926082" y="1775862"/>
                    </a:cubicBezTo>
                    <a:lnTo>
                      <a:pt x="2926082" y="1775862"/>
                    </a:lnTo>
                    <a:cubicBezTo>
                      <a:pt x="2926082" y="1775862"/>
                      <a:pt x="2926082" y="1775862"/>
                      <a:pt x="2926082" y="1775862"/>
                    </a:cubicBezTo>
                    <a:lnTo>
                      <a:pt x="2940520" y="1775862"/>
                    </a:lnTo>
                    <a:lnTo>
                      <a:pt x="2940520" y="1763830"/>
                    </a:lnTo>
                    <a:lnTo>
                      <a:pt x="2940520" y="1763830"/>
                    </a:lnTo>
                    <a:close/>
                    <a:moveTo>
                      <a:pt x="2988646" y="1763830"/>
                    </a:moveTo>
                    <a:lnTo>
                      <a:pt x="2964583" y="1763830"/>
                    </a:lnTo>
                    <a:lnTo>
                      <a:pt x="2964583" y="1775862"/>
                    </a:lnTo>
                    <a:lnTo>
                      <a:pt x="2985037" y="1775862"/>
                    </a:lnTo>
                    <a:cubicBezTo>
                      <a:pt x="2985037" y="1775862"/>
                      <a:pt x="2985037" y="1775862"/>
                      <a:pt x="2985037" y="1775862"/>
                    </a:cubicBezTo>
                    <a:lnTo>
                      <a:pt x="2985037" y="1775862"/>
                    </a:lnTo>
                    <a:cubicBezTo>
                      <a:pt x="2985037" y="1775862"/>
                      <a:pt x="2985037" y="1775862"/>
                      <a:pt x="2985037" y="1775862"/>
                    </a:cubicBezTo>
                    <a:lnTo>
                      <a:pt x="2985037" y="1775862"/>
                    </a:lnTo>
                    <a:cubicBezTo>
                      <a:pt x="2985037" y="1775862"/>
                      <a:pt x="2985037" y="1775862"/>
                      <a:pt x="2985037" y="1775862"/>
                    </a:cubicBezTo>
                    <a:lnTo>
                      <a:pt x="2985037" y="1775862"/>
                    </a:lnTo>
                    <a:cubicBezTo>
                      <a:pt x="2987443" y="1775862"/>
                      <a:pt x="2988646" y="1775862"/>
                      <a:pt x="2988646" y="1775862"/>
                    </a:cubicBezTo>
                    <a:lnTo>
                      <a:pt x="2988646" y="1763830"/>
                    </a:lnTo>
                    <a:lnTo>
                      <a:pt x="2988646" y="1763830"/>
                    </a:lnTo>
                    <a:close/>
                    <a:moveTo>
                      <a:pt x="3036772" y="1762627"/>
                    </a:moveTo>
                    <a:lnTo>
                      <a:pt x="3012709" y="1762627"/>
                    </a:lnTo>
                    <a:lnTo>
                      <a:pt x="3012709" y="1774658"/>
                    </a:lnTo>
                    <a:lnTo>
                      <a:pt x="3036772" y="1774658"/>
                    </a:lnTo>
                    <a:lnTo>
                      <a:pt x="3036772" y="1762627"/>
                    </a:lnTo>
                    <a:lnTo>
                      <a:pt x="3036772" y="1762627"/>
                    </a:lnTo>
                    <a:close/>
                    <a:moveTo>
                      <a:pt x="3084899" y="1761424"/>
                    </a:moveTo>
                    <a:lnTo>
                      <a:pt x="3060836" y="1761424"/>
                    </a:lnTo>
                    <a:lnTo>
                      <a:pt x="3060836" y="1773455"/>
                    </a:lnTo>
                    <a:lnTo>
                      <a:pt x="3084899" y="1773455"/>
                    </a:lnTo>
                    <a:lnTo>
                      <a:pt x="3084899" y="1761424"/>
                    </a:lnTo>
                    <a:lnTo>
                      <a:pt x="3084899" y="1761424"/>
                    </a:lnTo>
                    <a:close/>
                    <a:moveTo>
                      <a:pt x="3133025" y="1761424"/>
                    </a:moveTo>
                    <a:lnTo>
                      <a:pt x="3108962" y="1761424"/>
                    </a:lnTo>
                    <a:lnTo>
                      <a:pt x="3108962" y="1773455"/>
                    </a:lnTo>
                    <a:lnTo>
                      <a:pt x="3133025" y="1773455"/>
                    </a:lnTo>
                    <a:lnTo>
                      <a:pt x="3133025" y="1761424"/>
                    </a:lnTo>
                    <a:lnTo>
                      <a:pt x="3133025" y="1761424"/>
                    </a:lnTo>
                    <a:close/>
                    <a:moveTo>
                      <a:pt x="3181151" y="1760221"/>
                    </a:moveTo>
                    <a:lnTo>
                      <a:pt x="3157088" y="1760221"/>
                    </a:lnTo>
                    <a:lnTo>
                      <a:pt x="3157088" y="1772252"/>
                    </a:lnTo>
                    <a:lnTo>
                      <a:pt x="3181151" y="1772252"/>
                    </a:lnTo>
                    <a:lnTo>
                      <a:pt x="3181151" y="1760221"/>
                    </a:lnTo>
                    <a:lnTo>
                      <a:pt x="3181151" y="1760221"/>
                    </a:lnTo>
                    <a:close/>
                    <a:moveTo>
                      <a:pt x="3229278" y="1759017"/>
                    </a:moveTo>
                    <a:lnTo>
                      <a:pt x="3205215" y="1759017"/>
                    </a:lnTo>
                    <a:lnTo>
                      <a:pt x="3205215" y="1771049"/>
                    </a:lnTo>
                    <a:lnTo>
                      <a:pt x="3229278" y="1771049"/>
                    </a:lnTo>
                    <a:lnTo>
                      <a:pt x="3229278" y="1759017"/>
                    </a:lnTo>
                    <a:lnTo>
                      <a:pt x="3229278" y="1759017"/>
                    </a:lnTo>
                    <a:close/>
                    <a:moveTo>
                      <a:pt x="3277404" y="1759017"/>
                    </a:moveTo>
                    <a:lnTo>
                      <a:pt x="3253341" y="1759017"/>
                    </a:lnTo>
                    <a:lnTo>
                      <a:pt x="3253341" y="1771049"/>
                    </a:lnTo>
                    <a:lnTo>
                      <a:pt x="3277404" y="1771049"/>
                    </a:lnTo>
                    <a:lnTo>
                      <a:pt x="3277404" y="1759017"/>
                    </a:lnTo>
                    <a:lnTo>
                      <a:pt x="3277404" y="1759017"/>
                    </a:lnTo>
                    <a:close/>
                    <a:moveTo>
                      <a:pt x="3325530" y="1757814"/>
                    </a:moveTo>
                    <a:lnTo>
                      <a:pt x="3301467" y="1757814"/>
                    </a:lnTo>
                    <a:lnTo>
                      <a:pt x="3301467" y="1769846"/>
                    </a:lnTo>
                    <a:lnTo>
                      <a:pt x="3325530" y="1769846"/>
                    </a:lnTo>
                    <a:lnTo>
                      <a:pt x="3325530" y="1757814"/>
                    </a:lnTo>
                    <a:lnTo>
                      <a:pt x="3325530" y="1757814"/>
                    </a:lnTo>
                    <a:close/>
                    <a:moveTo>
                      <a:pt x="3373657" y="1756611"/>
                    </a:moveTo>
                    <a:lnTo>
                      <a:pt x="3349594" y="1756611"/>
                    </a:lnTo>
                    <a:lnTo>
                      <a:pt x="3349594" y="1768643"/>
                    </a:lnTo>
                    <a:lnTo>
                      <a:pt x="3373657" y="1768643"/>
                    </a:lnTo>
                    <a:lnTo>
                      <a:pt x="3373657" y="1756611"/>
                    </a:lnTo>
                    <a:lnTo>
                      <a:pt x="3373657" y="1756611"/>
                    </a:lnTo>
                    <a:close/>
                    <a:moveTo>
                      <a:pt x="3421783" y="1756611"/>
                    </a:moveTo>
                    <a:lnTo>
                      <a:pt x="3397720" y="1756611"/>
                    </a:lnTo>
                    <a:lnTo>
                      <a:pt x="3397720" y="1768643"/>
                    </a:lnTo>
                    <a:lnTo>
                      <a:pt x="3421783" y="1768643"/>
                    </a:lnTo>
                    <a:lnTo>
                      <a:pt x="3421783" y="1756611"/>
                    </a:lnTo>
                    <a:lnTo>
                      <a:pt x="3421783" y="1756611"/>
                    </a:lnTo>
                    <a:close/>
                    <a:moveTo>
                      <a:pt x="3469909" y="1755408"/>
                    </a:moveTo>
                    <a:lnTo>
                      <a:pt x="3445846" y="1755408"/>
                    </a:lnTo>
                    <a:lnTo>
                      <a:pt x="3445846" y="1767440"/>
                    </a:lnTo>
                    <a:lnTo>
                      <a:pt x="3469909" y="1767440"/>
                    </a:lnTo>
                    <a:lnTo>
                      <a:pt x="3469909" y="1755408"/>
                    </a:lnTo>
                    <a:lnTo>
                      <a:pt x="3469909" y="1755408"/>
                    </a:lnTo>
                    <a:close/>
                    <a:moveTo>
                      <a:pt x="3518036" y="1754205"/>
                    </a:moveTo>
                    <a:lnTo>
                      <a:pt x="3493973" y="1754205"/>
                    </a:lnTo>
                    <a:lnTo>
                      <a:pt x="3493973" y="1766236"/>
                    </a:lnTo>
                    <a:lnTo>
                      <a:pt x="3518036" y="1766236"/>
                    </a:lnTo>
                    <a:lnTo>
                      <a:pt x="3518036" y="1754205"/>
                    </a:lnTo>
                    <a:lnTo>
                      <a:pt x="3518036" y="1754205"/>
                    </a:lnTo>
                    <a:close/>
                    <a:moveTo>
                      <a:pt x="3566162" y="1754205"/>
                    </a:moveTo>
                    <a:lnTo>
                      <a:pt x="3542099" y="1754205"/>
                    </a:lnTo>
                    <a:lnTo>
                      <a:pt x="3542099" y="1766236"/>
                    </a:lnTo>
                    <a:lnTo>
                      <a:pt x="3566162" y="1766236"/>
                    </a:lnTo>
                    <a:lnTo>
                      <a:pt x="3566162" y="1754205"/>
                    </a:lnTo>
                    <a:lnTo>
                      <a:pt x="3566162" y="1754205"/>
                    </a:lnTo>
                    <a:close/>
                    <a:moveTo>
                      <a:pt x="3614288" y="1753002"/>
                    </a:moveTo>
                    <a:lnTo>
                      <a:pt x="3590225" y="1753002"/>
                    </a:lnTo>
                    <a:lnTo>
                      <a:pt x="3590225" y="1765033"/>
                    </a:lnTo>
                    <a:lnTo>
                      <a:pt x="3590225" y="1765033"/>
                    </a:lnTo>
                    <a:lnTo>
                      <a:pt x="3590225" y="1765033"/>
                    </a:lnTo>
                    <a:lnTo>
                      <a:pt x="3590225" y="1765033"/>
                    </a:lnTo>
                    <a:cubicBezTo>
                      <a:pt x="3590225" y="1765033"/>
                      <a:pt x="3590225" y="1765033"/>
                      <a:pt x="3590225" y="1765033"/>
                    </a:cubicBezTo>
                    <a:lnTo>
                      <a:pt x="3590225" y="1765033"/>
                    </a:lnTo>
                    <a:cubicBezTo>
                      <a:pt x="3592632" y="1765033"/>
                      <a:pt x="3614288" y="1765033"/>
                      <a:pt x="3614288" y="1765033"/>
                    </a:cubicBezTo>
                    <a:lnTo>
                      <a:pt x="3614288" y="1753002"/>
                    </a:lnTo>
                    <a:lnTo>
                      <a:pt x="3614288" y="1753002"/>
                    </a:lnTo>
                    <a:close/>
                    <a:moveTo>
                      <a:pt x="3662415" y="1751798"/>
                    </a:moveTo>
                    <a:lnTo>
                      <a:pt x="3638352" y="1751798"/>
                    </a:lnTo>
                    <a:lnTo>
                      <a:pt x="3638352" y="1763830"/>
                    </a:lnTo>
                    <a:cubicBezTo>
                      <a:pt x="3638352" y="1763830"/>
                      <a:pt x="3646774" y="1763830"/>
                      <a:pt x="3653993" y="1763830"/>
                    </a:cubicBezTo>
                    <a:lnTo>
                      <a:pt x="3653993" y="1763830"/>
                    </a:lnTo>
                    <a:cubicBezTo>
                      <a:pt x="3653993" y="1763830"/>
                      <a:pt x="3653993" y="1763830"/>
                      <a:pt x="3653993" y="1763830"/>
                    </a:cubicBezTo>
                    <a:lnTo>
                      <a:pt x="3662415" y="1763830"/>
                    </a:lnTo>
                    <a:lnTo>
                      <a:pt x="3662415" y="1751798"/>
                    </a:lnTo>
                    <a:lnTo>
                      <a:pt x="3662415" y="1751798"/>
                    </a:lnTo>
                    <a:close/>
                    <a:moveTo>
                      <a:pt x="3710541" y="1751798"/>
                    </a:moveTo>
                    <a:lnTo>
                      <a:pt x="3686478" y="1751798"/>
                    </a:lnTo>
                    <a:lnTo>
                      <a:pt x="3686478" y="1763830"/>
                    </a:lnTo>
                    <a:lnTo>
                      <a:pt x="3691291" y="1763830"/>
                    </a:lnTo>
                    <a:cubicBezTo>
                      <a:pt x="3691291" y="1763830"/>
                      <a:pt x="3691291" y="1763830"/>
                      <a:pt x="3691291" y="1763830"/>
                    </a:cubicBezTo>
                    <a:lnTo>
                      <a:pt x="3691291" y="1763830"/>
                    </a:lnTo>
                    <a:lnTo>
                      <a:pt x="3691291" y="1763830"/>
                    </a:lnTo>
                    <a:lnTo>
                      <a:pt x="3691291" y="1763830"/>
                    </a:lnTo>
                    <a:cubicBezTo>
                      <a:pt x="3691291" y="1763830"/>
                      <a:pt x="3691291" y="1763830"/>
                      <a:pt x="3691291" y="1763830"/>
                    </a:cubicBezTo>
                    <a:lnTo>
                      <a:pt x="3691291" y="1763830"/>
                    </a:lnTo>
                    <a:lnTo>
                      <a:pt x="3691291" y="1763830"/>
                    </a:lnTo>
                    <a:lnTo>
                      <a:pt x="3691291" y="1763830"/>
                    </a:lnTo>
                    <a:cubicBezTo>
                      <a:pt x="3691291" y="1763830"/>
                      <a:pt x="3691291" y="1763830"/>
                      <a:pt x="3691291" y="1763830"/>
                    </a:cubicBezTo>
                    <a:lnTo>
                      <a:pt x="3691291" y="1763830"/>
                    </a:lnTo>
                    <a:cubicBezTo>
                      <a:pt x="3691291" y="1763830"/>
                      <a:pt x="3691291" y="1763830"/>
                      <a:pt x="3691291" y="1763830"/>
                    </a:cubicBezTo>
                    <a:lnTo>
                      <a:pt x="3691291" y="1763830"/>
                    </a:lnTo>
                    <a:cubicBezTo>
                      <a:pt x="3698510" y="1763830"/>
                      <a:pt x="3710541" y="1763830"/>
                      <a:pt x="3710541" y="1763830"/>
                    </a:cubicBezTo>
                    <a:lnTo>
                      <a:pt x="3710541" y="1751798"/>
                    </a:lnTo>
                    <a:lnTo>
                      <a:pt x="3710541" y="1751798"/>
                    </a:lnTo>
                    <a:close/>
                    <a:moveTo>
                      <a:pt x="3758668" y="1750595"/>
                    </a:moveTo>
                    <a:lnTo>
                      <a:pt x="3734604" y="1750595"/>
                    </a:lnTo>
                    <a:lnTo>
                      <a:pt x="3734604" y="1762627"/>
                    </a:lnTo>
                    <a:cubicBezTo>
                      <a:pt x="3734604" y="1762627"/>
                      <a:pt x="3741823" y="1762627"/>
                      <a:pt x="3747839" y="1762627"/>
                    </a:cubicBezTo>
                    <a:lnTo>
                      <a:pt x="3758668" y="1762627"/>
                    </a:lnTo>
                    <a:lnTo>
                      <a:pt x="3758668" y="1750595"/>
                    </a:lnTo>
                    <a:lnTo>
                      <a:pt x="3758668" y="1750595"/>
                    </a:lnTo>
                    <a:close/>
                    <a:moveTo>
                      <a:pt x="3806794" y="1749392"/>
                    </a:moveTo>
                    <a:lnTo>
                      <a:pt x="3782731" y="1749392"/>
                    </a:lnTo>
                    <a:lnTo>
                      <a:pt x="3782731" y="1761424"/>
                    </a:lnTo>
                    <a:lnTo>
                      <a:pt x="3791153" y="1761424"/>
                    </a:lnTo>
                    <a:cubicBezTo>
                      <a:pt x="3791153" y="1761424"/>
                      <a:pt x="3791153" y="1761424"/>
                      <a:pt x="3791153" y="1761424"/>
                    </a:cubicBezTo>
                    <a:lnTo>
                      <a:pt x="3791153" y="1761424"/>
                    </a:lnTo>
                    <a:cubicBezTo>
                      <a:pt x="3791153" y="1761424"/>
                      <a:pt x="3791153" y="1761424"/>
                      <a:pt x="3791153" y="1761424"/>
                    </a:cubicBezTo>
                    <a:lnTo>
                      <a:pt x="3791153" y="1761424"/>
                    </a:lnTo>
                    <a:cubicBezTo>
                      <a:pt x="3791153" y="1761424"/>
                      <a:pt x="3791153" y="1761424"/>
                      <a:pt x="3791153" y="1761424"/>
                    </a:cubicBezTo>
                    <a:lnTo>
                      <a:pt x="3791153" y="1761424"/>
                    </a:lnTo>
                    <a:cubicBezTo>
                      <a:pt x="3798372" y="1761424"/>
                      <a:pt x="3806794" y="1761424"/>
                      <a:pt x="3806794" y="1761424"/>
                    </a:cubicBezTo>
                    <a:lnTo>
                      <a:pt x="3806794" y="1749392"/>
                    </a:lnTo>
                    <a:lnTo>
                      <a:pt x="3806794" y="1749392"/>
                    </a:lnTo>
                    <a:close/>
                    <a:moveTo>
                      <a:pt x="3854920" y="1749392"/>
                    </a:moveTo>
                    <a:lnTo>
                      <a:pt x="3830857" y="1749392"/>
                    </a:lnTo>
                    <a:lnTo>
                      <a:pt x="3830857" y="1761424"/>
                    </a:lnTo>
                    <a:cubicBezTo>
                      <a:pt x="3830857" y="1761424"/>
                      <a:pt x="3836873" y="1761424"/>
                      <a:pt x="3842889" y="1761424"/>
                    </a:cubicBezTo>
                    <a:lnTo>
                      <a:pt x="3842889" y="1761424"/>
                    </a:lnTo>
                    <a:cubicBezTo>
                      <a:pt x="3842889" y="1761424"/>
                      <a:pt x="3842889" y="1761424"/>
                      <a:pt x="3842889" y="1761424"/>
                    </a:cubicBezTo>
                    <a:lnTo>
                      <a:pt x="3842889" y="1761424"/>
                    </a:lnTo>
                    <a:cubicBezTo>
                      <a:pt x="3842889" y="1761424"/>
                      <a:pt x="3842889" y="1761424"/>
                      <a:pt x="3842889" y="1761424"/>
                    </a:cubicBezTo>
                    <a:lnTo>
                      <a:pt x="3854920" y="1761424"/>
                    </a:lnTo>
                    <a:lnTo>
                      <a:pt x="3854920" y="1749392"/>
                    </a:lnTo>
                    <a:lnTo>
                      <a:pt x="3854920" y="1749392"/>
                    </a:lnTo>
                    <a:close/>
                    <a:moveTo>
                      <a:pt x="3903047" y="1748189"/>
                    </a:moveTo>
                    <a:lnTo>
                      <a:pt x="3878983" y="1748189"/>
                    </a:lnTo>
                    <a:lnTo>
                      <a:pt x="3878983" y="1760221"/>
                    </a:lnTo>
                    <a:lnTo>
                      <a:pt x="3892218" y="1760221"/>
                    </a:lnTo>
                    <a:cubicBezTo>
                      <a:pt x="3892218" y="1760221"/>
                      <a:pt x="3892218" y="1760221"/>
                      <a:pt x="3892218" y="1760221"/>
                    </a:cubicBezTo>
                    <a:lnTo>
                      <a:pt x="3892218" y="1760221"/>
                    </a:lnTo>
                    <a:cubicBezTo>
                      <a:pt x="3892218" y="1760221"/>
                      <a:pt x="3892218" y="1760221"/>
                      <a:pt x="3892218" y="1760221"/>
                    </a:cubicBezTo>
                    <a:lnTo>
                      <a:pt x="3892218" y="1760221"/>
                    </a:lnTo>
                    <a:cubicBezTo>
                      <a:pt x="3892218" y="1760221"/>
                      <a:pt x="3892218" y="1760221"/>
                      <a:pt x="3892218" y="1760221"/>
                    </a:cubicBezTo>
                    <a:lnTo>
                      <a:pt x="3892218" y="1760221"/>
                    </a:lnTo>
                    <a:cubicBezTo>
                      <a:pt x="3898234" y="1760221"/>
                      <a:pt x="3903047" y="1760221"/>
                      <a:pt x="3903047" y="1760221"/>
                    </a:cubicBezTo>
                    <a:lnTo>
                      <a:pt x="3903047" y="1748189"/>
                    </a:lnTo>
                    <a:lnTo>
                      <a:pt x="3903047" y="1748189"/>
                    </a:lnTo>
                    <a:close/>
                    <a:moveTo>
                      <a:pt x="3951173" y="1746986"/>
                    </a:moveTo>
                    <a:lnTo>
                      <a:pt x="3927110" y="1746986"/>
                    </a:lnTo>
                    <a:lnTo>
                      <a:pt x="3927110" y="1759017"/>
                    </a:lnTo>
                    <a:cubicBezTo>
                      <a:pt x="3927110" y="1759017"/>
                      <a:pt x="3931923" y="1759017"/>
                      <a:pt x="3937938" y="1759017"/>
                    </a:cubicBezTo>
                    <a:lnTo>
                      <a:pt x="3951173" y="1759017"/>
                    </a:lnTo>
                    <a:lnTo>
                      <a:pt x="3951173" y="1746986"/>
                    </a:lnTo>
                    <a:lnTo>
                      <a:pt x="3951173" y="1746986"/>
                    </a:lnTo>
                    <a:close/>
                    <a:moveTo>
                      <a:pt x="3999299" y="1746986"/>
                    </a:moveTo>
                    <a:lnTo>
                      <a:pt x="3975236" y="1746986"/>
                    </a:lnTo>
                    <a:lnTo>
                      <a:pt x="3975236" y="1759017"/>
                    </a:lnTo>
                    <a:lnTo>
                      <a:pt x="3993283" y="1759017"/>
                    </a:lnTo>
                    <a:cubicBezTo>
                      <a:pt x="3993283" y="1759017"/>
                      <a:pt x="3993283" y="1759017"/>
                      <a:pt x="3993283" y="1759017"/>
                    </a:cubicBezTo>
                    <a:lnTo>
                      <a:pt x="3993283" y="1759017"/>
                    </a:lnTo>
                    <a:cubicBezTo>
                      <a:pt x="3993283" y="1759017"/>
                      <a:pt x="3993283" y="1759017"/>
                      <a:pt x="3993283" y="1759017"/>
                    </a:cubicBezTo>
                    <a:lnTo>
                      <a:pt x="3993283" y="1759017"/>
                    </a:lnTo>
                    <a:cubicBezTo>
                      <a:pt x="3993283" y="1759017"/>
                      <a:pt x="3993283" y="1759017"/>
                      <a:pt x="3993283" y="1759017"/>
                    </a:cubicBezTo>
                    <a:lnTo>
                      <a:pt x="3993283" y="1759017"/>
                    </a:lnTo>
                    <a:cubicBezTo>
                      <a:pt x="3993283" y="1759017"/>
                      <a:pt x="3993283" y="1759017"/>
                      <a:pt x="3993283" y="1759017"/>
                    </a:cubicBezTo>
                    <a:lnTo>
                      <a:pt x="3993283" y="1759017"/>
                    </a:lnTo>
                    <a:cubicBezTo>
                      <a:pt x="3996893" y="1759017"/>
                      <a:pt x="3998096" y="1759017"/>
                      <a:pt x="3998096" y="1759017"/>
                    </a:cubicBezTo>
                    <a:lnTo>
                      <a:pt x="3999299" y="1746986"/>
                    </a:lnTo>
                    <a:lnTo>
                      <a:pt x="3999299" y="1746986"/>
                    </a:lnTo>
                    <a:close/>
                    <a:moveTo>
                      <a:pt x="4047426" y="1745783"/>
                    </a:moveTo>
                    <a:lnTo>
                      <a:pt x="4023362" y="1745783"/>
                    </a:lnTo>
                    <a:lnTo>
                      <a:pt x="4023362" y="1757814"/>
                    </a:lnTo>
                    <a:cubicBezTo>
                      <a:pt x="4023362" y="1757814"/>
                      <a:pt x="4028175" y="1757814"/>
                      <a:pt x="4032988" y="1757814"/>
                    </a:cubicBezTo>
                    <a:lnTo>
                      <a:pt x="4032988" y="1757814"/>
                    </a:lnTo>
                    <a:cubicBezTo>
                      <a:pt x="4032988" y="1757814"/>
                      <a:pt x="4032988" y="1757814"/>
                      <a:pt x="4032988" y="1757814"/>
                    </a:cubicBezTo>
                    <a:lnTo>
                      <a:pt x="4032988" y="1757814"/>
                    </a:lnTo>
                    <a:cubicBezTo>
                      <a:pt x="4032988" y="1757814"/>
                      <a:pt x="4032988" y="1757814"/>
                      <a:pt x="4032988" y="1757814"/>
                    </a:cubicBezTo>
                    <a:lnTo>
                      <a:pt x="4047426" y="1757814"/>
                    </a:lnTo>
                    <a:lnTo>
                      <a:pt x="4047426" y="1745783"/>
                    </a:lnTo>
                    <a:lnTo>
                      <a:pt x="4047426" y="1745783"/>
                    </a:lnTo>
                    <a:close/>
                    <a:moveTo>
                      <a:pt x="4089536" y="1744579"/>
                    </a:moveTo>
                    <a:lnTo>
                      <a:pt x="4089536" y="1749392"/>
                    </a:lnTo>
                    <a:lnTo>
                      <a:pt x="4089536" y="1749392"/>
                    </a:lnTo>
                    <a:lnTo>
                      <a:pt x="4089536" y="1744579"/>
                    </a:lnTo>
                    <a:lnTo>
                      <a:pt x="4070286" y="1744579"/>
                    </a:lnTo>
                    <a:lnTo>
                      <a:pt x="4070286" y="1756611"/>
                    </a:ln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lnTo>
                      <a:pt x="4088333" y="1756611"/>
                    </a:lnTo>
                    <a:lnTo>
                      <a:pt x="4088333" y="1756611"/>
                    </a:lnTo>
                    <a:lnTo>
                      <a:pt x="4088333" y="1756611"/>
                    </a:lnTo>
                    <a:lnTo>
                      <a:pt x="4088333" y="1756611"/>
                    </a:lnTo>
                    <a:lnTo>
                      <a:pt x="4088333" y="1756611"/>
                    </a:lnTo>
                    <a:lnTo>
                      <a:pt x="4088333" y="1756611"/>
                    </a:lnTo>
                    <a:lnTo>
                      <a:pt x="4088333" y="1756611"/>
                    </a:lnTo>
                    <a:lnTo>
                      <a:pt x="4088333" y="1756611"/>
                    </a:ln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cubicBezTo>
                      <a:pt x="4088333" y="1756611"/>
                      <a:pt x="4088333" y="1756611"/>
                      <a:pt x="4088333" y="1756611"/>
                    </a:cubicBezTo>
                    <a:lnTo>
                      <a:pt x="4088333" y="1756611"/>
                    </a:lnTo>
                    <a:cubicBezTo>
                      <a:pt x="4088333" y="1756611"/>
                      <a:pt x="4089536" y="1755408"/>
                      <a:pt x="4089536" y="1755408"/>
                    </a:cubicBezTo>
                    <a:lnTo>
                      <a:pt x="4089536" y="1755408"/>
                    </a:lnTo>
                    <a:cubicBezTo>
                      <a:pt x="4089536" y="1755408"/>
                      <a:pt x="4089536" y="1755408"/>
                      <a:pt x="4089536" y="1755408"/>
                    </a:cubicBezTo>
                    <a:lnTo>
                      <a:pt x="4089536" y="1755408"/>
                    </a:ln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lnTo>
                      <a:pt x="4089536" y="1755408"/>
                    </a:ln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89536" y="1755408"/>
                    </a:cubicBezTo>
                    <a:cubicBezTo>
                      <a:pt x="4089536" y="1755408"/>
                      <a:pt x="4089536" y="1755408"/>
                      <a:pt x="4090739" y="1754205"/>
                    </a:cubicBezTo>
                    <a:cubicBezTo>
                      <a:pt x="4090739" y="1754205"/>
                      <a:pt x="4090739" y="1754205"/>
                      <a:pt x="4090739" y="1754205"/>
                    </a:cubicBezTo>
                    <a:cubicBezTo>
                      <a:pt x="4090739" y="1754205"/>
                      <a:pt x="4090739" y="1754205"/>
                      <a:pt x="4090739" y="1754205"/>
                    </a:cubicBezTo>
                    <a:cubicBezTo>
                      <a:pt x="4090739" y="1754205"/>
                      <a:pt x="4090739" y="1754205"/>
                      <a:pt x="4090739" y="1754205"/>
                    </a:cubicBezTo>
                    <a:cubicBezTo>
                      <a:pt x="4090739" y="1754205"/>
                      <a:pt x="4090739" y="1754205"/>
                      <a:pt x="4090739" y="1754205"/>
                    </a:cubicBezTo>
                    <a:cubicBezTo>
                      <a:pt x="4090739" y="1754205"/>
                      <a:pt x="4090739" y="1754205"/>
                      <a:pt x="4090739" y="1754205"/>
                    </a:cubicBezTo>
                    <a:cubicBezTo>
                      <a:pt x="4090739" y="1754205"/>
                      <a:pt x="4090739" y="1754205"/>
                      <a:pt x="4090739" y="1754205"/>
                    </a:cubicBezTo>
                    <a:cubicBezTo>
                      <a:pt x="4090739" y="1754205"/>
                      <a:pt x="4090739" y="1754205"/>
                      <a:pt x="4090739" y="1754205"/>
                    </a:cubicBezTo>
                    <a:cubicBezTo>
                      <a:pt x="4090739" y="1754205"/>
                      <a:pt x="4090739" y="1754205"/>
                      <a:pt x="4090739" y="1754205"/>
                    </a:cubicBezTo>
                    <a:cubicBezTo>
                      <a:pt x="4090739" y="1754205"/>
                      <a:pt x="4090739" y="1754205"/>
                      <a:pt x="4090739" y="1754205"/>
                    </a:cubicBezTo>
                    <a:cubicBezTo>
                      <a:pt x="4090739" y="1754205"/>
                      <a:pt x="4090739" y="1754205"/>
                      <a:pt x="4090739" y="1754205"/>
                    </a:cubicBezTo>
                    <a:cubicBezTo>
                      <a:pt x="4090739" y="1754205"/>
                      <a:pt x="4090739" y="1754205"/>
                      <a:pt x="4090739" y="1754205"/>
                    </a:cubicBezTo>
                    <a:lnTo>
                      <a:pt x="4090739" y="1754205"/>
                    </a:lnTo>
                    <a:cubicBezTo>
                      <a:pt x="4090739" y="1754205"/>
                      <a:pt x="4090739" y="1754205"/>
                      <a:pt x="4090739" y="1754205"/>
                    </a:cubicBezTo>
                    <a:lnTo>
                      <a:pt x="4087130" y="1750595"/>
                    </a:lnTo>
                    <a:lnTo>
                      <a:pt x="4089536" y="1744579"/>
                    </a:lnTo>
                    <a:lnTo>
                      <a:pt x="4089536" y="1744579"/>
                    </a:lnTo>
                    <a:close/>
                    <a:moveTo>
                      <a:pt x="4103974" y="1706078"/>
                    </a:moveTo>
                    <a:cubicBezTo>
                      <a:pt x="4101568" y="1714500"/>
                      <a:pt x="4097958" y="1721720"/>
                      <a:pt x="4095552" y="1727735"/>
                    </a:cubicBezTo>
                    <a:lnTo>
                      <a:pt x="4106381" y="1732548"/>
                    </a:lnTo>
                    <a:cubicBezTo>
                      <a:pt x="4108787" y="1726532"/>
                      <a:pt x="4112396" y="1718110"/>
                      <a:pt x="4114803" y="1709688"/>
                    </a:cubicBezTo>
                    <a:lnTo>
                      <a:pt x="4103974" y="1706078"/>
                    </a:lnTo>
                    <a:lnTo>
                      <a:pt x="4103974" y="1706078"/>
                    </a:lnTo>
                    <a:close/>
                    <a:moveTo>
                      <a:pt x="4116006" y="1661562"/>
                    </a:moveTo>
                    <a:cubicBezTo>
                      <a:pt x="4113599" y="1669984"/>
                      <a:pt x="4112396" y="1677203"/>
                      <a:pt x="4109990" y="1684422"/>
                    </a:cubicBezTo>
                    <a:lnTo>
                      <a:pt x="4122022" y="1688031"/>
                    </a:lnTo>
                    <a:cubicBezTo>
                      <a:pt x="4124428" y="1680812"/>
                      <a:pt x="4125631" y="1672390"/>
                      <a:pt x="4128037" y="1665171"/>
                    </a:cubicBezTo>
                    <a:lnTo>
                      <a:pt x="4116006" y="1661562"/>
                    </a:lnTo>
                    <a:lnTo>
                      <a:pt x="4116006" y="1661562"/>
                    </a:lnTo>
                    <a:close/>
                    <a:moveTo>
                      <a:pt x="4125631" y="1614639"/>
                    </a:moveTo>
                    <a:cubicBezTo>
                      <a:pt x="4124428" y="1623061"/>
                      <a:pt x="4122022" y="1630279"/>
                      <a:pt x="4120818" y="1637498"/>
                    </a:cubicBezTo>
                    <a:lnTo>
                      <a:pt x="4132850" y="1639905"/>
                    </a:lnTo>
                    <a:cubicBezTo>
                      <a:pt x="4134053" y="1632686"/>
                      <a:pt x="4136460" y="1624264"/>
                      <a:pt x="4137662" y="1615842"/>
                    </a:cubicBezTo>
                    <a:lnTo>
                      <a:pt x="4125631" y="1614639"/>
                    </a:lnTo>
                    <a:lnTo>
                      <a:pt x="4125631" y="1614639"/>
                    </a:lnTo>
                    <a:close/>
                    <a:moveTo>
                      <a:pt x="4134053" y="1567715"/>
                    </a:moveTo>
                    <a:cubicBezTo>
                      <a:pt x="4132850" y="1576137"/>
                      <a:pt x="4131647" y="1583356"/>
                      <a:pt x="4130444" y="1591778"/>
                    </a:cubicBezTo>
                    <a:lnTo>
                      <a:pt x="4142475" y="1594185"/>
                    </a:lnTo>
                    <a:cubicBezTo>
                      <a:pt x="4142475" y="1592982"/>
                      <a:pt x="4142475" y="1591778"/>
                      <a:pt x="4142475" y="1591778"/>
                    </a:cubicBezTo>
                    <a:cubicBezTo>
                      <a:pt x="4143678" y="1584560"/>
                      <a:pt x="4144882" y="1578544"/>
                      <a:pt x="4146085" y="1571325"/>
                    </a:cubicBezTo>
                    <a:lnTo>
                      <a:pt x="4134053" y="1567715"/>
                    </a:lnTo>
                    <a:lnTo>
                      <a:pt x="4134053" y="1567715"/>
                    </a:lnTo>
                    <a:close/>
                    <a:moveTo>
                      <a:pt x="4141272" y="1519589"/>
                    </a:moveTo>
                    <a:cubicBezTo>
                      <a:pt x="4140069" y="1528011"/>
                      <a:pt x="4138866" y="1535230"/>
                      <a:pt x="4137662" y="1543652"/>
                    </a:cubicBezTo>
                    <a:lnTo>
                      <a:pt x="4149694" y="1544855"/>
                    </a:lnTo>
                    <a:cubicBezTo>
                      <a:pt x="4149694" y="1543652"/>
                      <a:pt x="4149694" y="1543652"/>
                      <a:pt x="4149694" y="1542449"/>
                    </a:cubicBezTo>
                    <a:cubicBezTo>
                      <a:pt x="4149694" y="1542449"/>
                      <a:pt x="4149694" y="1542449"/>
                      <a:pt x="4149694" y="1542449"/>
                    </a:cubicBezTo>
                    <a:lnTo>
                      <a:pt x="4149694" y="1542449"/>
                    </a:lnTo>
                    <a:cubicBezTo>
                      <a:pt x="4149694" y="1538839"/>
                      <a:pt x="4150897" y="1535230"/>
                      <a:pt x="4150897" y="1531620"/>
                    </a:cubicBezTo>
                    <a:cubicBezTo>
                      <a:pt x="4150897" y="1531620"/>
                      <a:pt x="4150897" y="1531620"/>
                      <a:pt x="4150897" y="1531620"/>
                    </a:cubicBezTo>
                    <a:cubicBezTo>
                      <a:pt x="4150897" y="1531620"/>
                      <a:pt x="4150897" y="1531620"/>
                      <a:pt x="4150897" y="1531620"/>
                    </a:cubicBezTo>
                    <a:cubicBezTo>
                      <a:pt x="4150897" y="1528011"/>
                      <a:pt x="4152101" y="1524402"/>
                      <a:pt x="4152101" y="1520792"/>
                    </a:cubicBezTo>
                    <a:lnTo>
                      <a:pt x="4141272" y="1519589"/>
                    </a:lnTo>
                    <a:lnTo>
                      <a:pt x="4141272" y="1519589"/>
                    </a:lnTo>
                    <a:close/>
                    <a:moveTo>
                      <a:pt x="4147288" y="1472666"/>
                    </a:moveTo>
                    <a:cubicBezTo>
                      <a:pt x="4146085" y="1481088"/>
                      <a:pt x="4144882" y="1488307"/>
                      <a:pt x="4143678" y="1496729"/>
                    </a:cubicBezTo>
                    <a:lnTo>
                      <a:pt x="4155710" y="1497932"/>
                    </a:lnTo>
                    <a:cubicBezTo>
                      <a:pt x="4155710" y="1495526"/>
                      <a:pt x="4156913" y="1493119"/>
                      <a:pt x="4156913" y="1490713"/>
                    </a:cubicBezTo>
                    <a:lnTo>
                      <a:pt x="4156913" y="1490713"/>
                    </a:lnTo>
                    <a:cubicBezTo>
                      <a:pt x="4156913" y="1490713"/>
                      <a:pt x="4156913" y="1490713"/>
                      <a:pt x="4156913" y="1490713"/>
                    </a:cubicBezTo>
                    <a:cubicBezTo>
                      <a:pt x="4158116" y="1484697"/>
                      <a:pt x="4158116" y="1479885"/>
                      <a:pt x="4159320" y="1473869"/>
                    </a:cubicBezTo>
                    <a:lnTo>
                      <a:pt x="4147288" y="1472666"/>
                    </a:lnTo>
                    <a:lnTo>
                      <a:pt x="4147288" y="1472666"/>
                    </a:lnTo>
                    <a:close/>
                    <a:moveTo>
                      <a:pt x="4153304" y="1424539"/>
                    </a:moveTo>
                    <a:cubicBezTo>
                      <a:pt x="4152101" y="1432962"/>
                      <a:pt x="4150897" y="1440181"/>
                      <a:pt x="4150897" y="1448603"/>
                    </a:cubicBezTo>
                    <a:lnTo>
                      <a:pt x="4162929" y="1449806"/>
                    </a:lnTo>
                    <a:cubicBezTo>
                      <a:pt x="4162929" y="1446196"/>
                      <a:pt x="4164132" y="1442587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7774"/>
                      <a:pt x="4164132" y="1437774"/>
                      <a:pt x="4164132" y="1437774"/>
                    </a:cubicBezTo>
                    <a:cubicBezTo>
                      <a:pt x="4164132" y="1435368"/>
                      <a:pt x="4165335" y="1431758"/>
                      <a:pt x="4165335" y="1429352"/>
                    </a:cubicBezTo>
                    <a:lnTo>
                      <a:pt x="4153304" y="1424539"/>
                    </a:lnTo>
                    <a:lnTo>
                      <a:pt x="4153304" y="1424539"/>
                    </a:lnTo>
                    <a:close/>
                    <a:moveTo>
                      <a:pt x="4158116" y="1377616"/>
                    </a:moveTo>
                    <a:cubicBezTo>
                      <a:pt x="4156913" y="1386038"/>
                      <a:pt x="4156913" y="1393257"/>
                      <a:pt x="4155710" y="1401679"/>
                    </a:cubicBezTo>
                    <a:lnTo>
                      <a:pt x="4167741" y="1402883"/>
                    </a:lnTo>
                    <a:cubicBezTo>
                      <a:pt x="4167741" y="1399273"/>
                      <a:pt x="4168945" y="1394461"/>
                      <a:pt x="4168945" y="1390851"/>
                    </a:cubicBezTo>
                    <a:cubicBezTo>
                      <a:pt x="4168945" y="1390851"/>
                      <a:pt x="4168945" y="1390851"/>
                      <a:pt x="4168945" y="1390851"/>
                    </a:cubicBezTo>
                    <a:cubicBezTo>
                      <a:pt x="4168945" y="1390851"/>
                      <a:pt x="4168945" y="1390851"/>
                      <a:pt x="4168945" y="1390851"/>
                    </a:cubicBezTo>
                    <a:cubicBezTo>
                      <a:pt x="4168945" y="1388445"/>
                      <a:pt x="4168945" y="1386038"/>
                      <a:pt x="4170148" y="1383632"/>
                    </a:cubicBezTo>
                    <a:cubicBezTo>
                      <a:pt x="4170148" y="1383632"/>
                      <a:pt x="4170148" y="1383632"/>
                      <a:pt x="4170148" y="1383632"/>
                    </a:cubicBezTo>
                    <a:cubicBezTo>
                      <a:pt x="4170148" y="1383632"/>
                      <a:pt x="4170148" y="1383632"/>
                      <a:pt x="4170148" y="1383632"/>
                    </a:cubicBezTo>
                    <a:cubicBezTo>
                      <a:pt x="4170148" y="1382429"/>
                      <a:pt x="4170148" y="1381226"/>
                      <a:pt x="4170148" y="1381226"/>
                    </a:cubicBezTo>
                    <a:lnTo>
                      <a:pt x="4158116" y="1377616"/>
                    </a:lnTo>
                    <a:lnTo>
                      <a:pt x="4158116" y="1377616"/>
                    </a:lnTo>
                    <a:close/>
                    <a:moveTo>
                      <a:pt x="4162929" y="1329490"/>
                    </a:moveTo>
                    <a:cubicBezTo>
                      <a:pt x="4161726" y="1337912"/>
                      <a:pt x="4161726" y="1345131"/>
                      <a:pt x="4160523" y="1353553"/>
                    </a:cubicBezTo>
                    <a:lnTo>
                      <a:pt x="4172554" y="1354756"/>
                    </a:lnTo>
                    <a:cubicBezTo>
                      <a:pt x="4172554" y="1352350"/>
                      <a:pt x="4172554" y="1349944"/>
                      <a:pt x="4173757" y="1347537"/>
                    </a:cubicBezTo>
                    <a:cubicBezTo>
                      <a:pt x="4173757" y="1347537"/>
                      <a:pt x="4173757" y="1347537"/>
                      <a:pt x="4173757" y="1346334"/>
                    </a:cubicBezTo>
                    <a:lnTo>
                      <a:pt x="4173757" y="1346334"/>
                    </a:lnTo>
                    <a:cubicBezTo>
                      <a:pt x="4173757" y="1346334"/>
                      <a:pt x="4173757" y="1346334"/>
                      <a:pt x="4173757" y="1345131"/>
                    </a:cubicBezTo>
                    <a:lnTo>
                      <a:pt x="4173757" y="1345131"/>
                    </a:lnTo>
                    <a:cubicBezTo>
                      <a:pt x="4173757" y="1345131"/>
                      <a:pt x="4173757" y="1343928"/>
                      <a:pt x="4173757" y="1343928"/>
                    </a:cubicBezTo>
                    <a:cubicBezTo>
                      <a:pt x="4173757" y="1343928"/>
                      <a:pt x="4173757" y="1343928"/>
                      <a:pt x="4173757" y="1343928"/>
                    </a:cubicBezTo>
                    <a:cubicBezTo>
                      <a:pt x="4173757" y="1343928"/>
                      <a:pt x="4173757" y="1343928"/>
                      <a:pt x="4173757" y="1342725"/>
                    </a:cubicBezTo>
                    <a:cubicBezTo>
                      <a:pt x="4173757" y="1342725"/>
                      <a:pt x="4173757" y="1342725"/>
                      <a:pt x="4173757" y="1342725"/>
                    </a:cubicBezTo>
                    <a:cubicBezTo>
                      <a:pt x="4173757" y="1342725"/>
                      <a:pt x="4173757" y="1342725"/>
                      <a:pt x="4173757" y="1342725"/>
                    </a:cubicBezTo>
                    <a:cubicBezTo>
                      <a:pt x="4173757" y="1342725"/>
                      <a:pt x="4173757" y="1342725"/>
                      <a:pt x="4173757" y="1342725"/>
                    </a:cubicBezTo>
                    <a:cubicBezTo>
                      <a:pt x="4173757" y="1342725"/>
                      <a:pt x="4173757" y="1342725"/>
                      <a:pt x="4173757" y="1342725"/>
                    </a:cubicBezTo>
                    <a:cubicBezTo>
                      <a:pt x="4173757" y="1342725"/>
                      <a:pt x="4173757" y="1342725"/>
                      <a:pt x="4173757" y="1342725"/>
                    </a:cubicBezTo>
                    <a:cubicBezTo>
                      <a:pt x="4173757" y="1342725"/>
                      <a:pt x="4173757" y="1342725"/>
                      <a:pt x="4173757" y="1342725"/>
                    </a:cubicBezTo>
                    <a:cubicBezTo>
                      <a:pt x="4173757" y="1339115"/>
                      <a:pt x="4174960" y="1335506"/>
                      <a:pt x="4174960" y="1330693"/>
                    </a:cubicBezTo>
                    <a:lnTo>
                      <a:pt x="4162929" y="1329490"/>
                    </a:lnTo>
                    <a:lnTo>
                      <a:pt x="4162929" y="1329490"/>
                    </a:lnTo>
                    <a:close/>
                    <a:moveTo>
                      <a:pt x="4167741" y="1281364"/>
                    </a:moveTo>
                    <a:cubicBezTo>
                      <a:pt x="4166539" y="1289786"/>
                      <a:pt x="4166539" y="1297005"/>
                      <a:pt x="4165335" y="1305427"/>
                    </a:cubicBezTo>
                    <a:lnTo>
                      <a:pt x="4177367" y="1306630"/>
                    </a:lnTo>
                    <a:cubicBezTo>
                      <a:pt x="4177367" y="1306630"/>
                      <a:pt x="4177367" y="1306630"/>
                      <a:pt x="4177367" y="1306630"/>
                    </a:cubicBezTo>
                    <a:cubicBezTo>
                      <a:pt x="4177367" y="1306630"/>
                      <a:pt x="4177367" y="1306630"/>
                      <a:pt x="4177367" y="1306630"/>
                    </a:cubicBezTo>
                    <a:cubicBezTo>
                      <a:pt x="4178570" y="1299411"/>
                      <a:pt x="4178570" y="1292192"/>
                      <a:pt x="4179773" y="1283770"/>
                    </a:cubicBezTo>
                    <a:cubicBezTo>
                      <a:pt x="4179773" y="1283770"/>
                      <a:pt x="4179773" y="1282567"/>
                      <a:pt x="4179773" y="1282567"/>
                    </a:cubicBezTo>
                    <a:lnTo>
                      <a:pt x="4167741" y="1281364"/>
                    </a:lnTo>
                    <a:lnTo>
                      <a:pt x="4167741" y="1281364"/>
                    </a:lnTo>
                    <a:close/>
                    <a:moveTo>
                      <a:pt x="4171351" y="1233237"/>
                    </a:moveTo>
                    <a:cubicBezTo>
                      <a:pt x="4170148" y="1241659"/>
                      <a:pt x="4170148" y="1248878"/>
                      <a:pt x="4168945" y="1257300"/>
                    </a:cubicBezTo>
                    <a:lnTo>
                      <a:pt x="4180976" y="1258504"/>
                    </a:lnTo>
                    <a:cubicBezTo>
                      <a:pt x="4182179" y="1250082"/>
                      <a:pt x="4182179" y="1242862"/>
                      <a:pt x="4183383" y="1234440"/>
                    </a:cubicBezTo>
                    <a:lnTo>
                      <a:pt x="4171351" y="1233237"/>
                    </a:lnTo>
                    <a:lnTo>
                      <a:pt x="4171351" y="1233237"/>
                    </a:lnTo>
                    <a:close/>
                    <a:moveTo>
                      <a:pt x="4174960" y="1186314"/>
                    </a:moveTo>
                    <a:lnTo>
                      <a:pt x="4172554" y="1210377"/>
                    </a:lnTo>
                    <a:lnTo>
                      <a:pt x="4184586" y="1211580"/>
                    </a:lnTo>
                    <a:cubicBezTo>
                      <a:pt x="4184586" y="1207971"/>
                      <a:pt x="4185789" y="1204361"/>
                      <a:pt x="4185789" y="1199549"/>
                    </a:cubicBezTo>
                    <a:cubicBezTo>
                      <a:pt x="4185789" y="1195939"/>
                      <a:pt x="4186992" y="1191127"/>
                      <a:pt x="4186992" y="1187517"/>
                    </a:cubicBezTo>
                    <a:lnTo>
                      <a:pt x="4174960" y="1186314"/>
                    </a:lnTo>
                    <a:lnTo>
                      <a:pt x="4174960" y="1186314"/>
                    </a:lnTo>
                    <a:close/>
                    <a:moveTo>
                      <a:pt x="4179773" y="1138188"/>
                    </a:moveTo>
                    <a:lnTo>
                      <a:pt x="4177367" y="1162251"/>
                    </a:lnTo>
                    <a:lnTo>
                      <a:pt x="4189399" y="1163454"/>
                    </a:lnTo>
                    <a:cubicBezTo>
                      <a:pt x="4190602" y="1155032"/>
                      <a:pt x="4190602" y="1147813"/>
                      <a:pt x="4191805" y="1139391"/>
                    </a:cubicBezTo>
                    <a:lnTo>
                      <a:pt x="4179773" y="1138188"/>
                    </a:lnTo>
                    <a:lnTo>
                      <a:pt x="4179773" y="1138188"/>
                    </a:lnTo>
                    <a:close/>
                    <a:moveTo>
                      <a:pt x="4182179" y="1090061"/>
                    </a:moveTo>
                    <a:lnTo>
                      <a:pt x="4180976" y="1114125"/>
                    </a:lnTo>
                    <a:lnTo>
                      <a:pt x="4193008" y="1115328"/>
                    </a:lnTo>
                    <a:cubicBezTo>
                      <a:pt x="4193008" y="1106906"/>
                      <a:pt x="4194211" y="1099687"/>
                      <a:pt x="4194211" y="1091265"/>
                    </a:cubicBezTo>
                    <a:lnTo>
                      <a:pt x="4182179" y="1090061"/>
                    </a:lnTo>
                    <a:lnTo>
                      <a:pt x="4182179" y="1090061"/>
                    </a:lnTo>
                    <a:close/>
                    <a:moveTo>
                      <a:pt x="4185789" y="1041935"/>
                    </a:moveTo>
                    <a:lnTo>
                      <a:pt x="4184586" y="1065998"/>
                    </a:lnTo>
                    <a:lnTo>
                      <a:pt x="4196618" y="1067201"/>
                    </a:lnTo>
                    <a:cubicBezTo>
                      <a:pt x="4196618" y="1064795"/>
                      <a:pt x="4196618" y="1063592"/>
                      <a:pt x="4196618" y="1061186"/>
                    </a:cubicBezTo>
                    <a:cubicBezTo>
                      <a:pt x="4196618" y="1058779"/>
                      <a:pt x="4196618" y="1057576"/>
                      <a:pt x="4196618" y="1055170"/>
                    </a:cubicBezTo>
                    <a:cubicBezTo>
                      <a:pt x="4196618" y="1055170"/>
                      <a:pt x="4196618" y="1055170"/>
                      <a:pt x="4196618" y="1055170"/>
                    </a:cubicBezTo>
                    <a:cubicBezTo>
                      <a:pt x="4196618" y="1055170"/>
                      <a:pt x="4196618" y="1053967"/>
                      <a:pt x="4196618" y="1053967"/>
                    </a:cubicBezTo>
                    <a:cubicBezTo>
                      <a:pt x="4196618" y="1050357"/>
                      <a:pt x="4196618" y="1046748"/>
                      <a:pt x="4197821" y="1043138"/>
                    </a:cubicBezTo>
                    <a:lnTo>
                      <a:pt x="4185789" y="1041935"/>
                    </a:lnTo>
                    <a:lnTo>
                      <a:pt x="4185789" y="1041935"/>
                    </a:lnTo>
                    <a:close/>
                    <a:moveTo>
                      <a:pt x="4189399" y="993809"/>
                    </a:moveTo>
                    <a:lnTo>
                      <a:pt x="4188195" y="1017872"/>
                    </a:lnTo>
                    <a:lnTo>
                      <a:pt x="4200227" y="1019075"/>
                    </a:lnTo>
                    <a:cubicBezTo>
                      <a:pt x="4200227" y="1019075"/>
                      <a:pt x="4200227" y="1019075"/>
                      <a:pt x="4200227" y="1019075"/>
                    </a:cubicBezTo>
                    <a:cubicBezTo>
                      <a:pt x="4200227" y="1019075"/>
                      <a:pt x="4200227" y="1019075"/>
                      <a:pt x="4200227" y="1019075"/>
                    </a:cubicBezTo>
                    <a:cubicBezTo>
                      <a:pt x="4200227" y="1015466"/>
                      <a:pt x="4200227" y="1011856"/>
                      <a:pt x="4201430" y="1008247"/>
                    </a:cubicBezTo>
                    <a:cubicBezTo>
                      <a:pt x="4201430" y="1008247"/>
                      <a:pt x="4201430" y="1007043"/>
                      <a:pt x="4201430" y="1007043"/>
                    </a:cubicBezTo>
                    <a:cubicBezTo>
                      <a:pt x="4201430" y="1007043"/>
                      <a:pt x="4201430" y="1007043"/>
                      <a:pt x="4201430" y="1007043"/>
                    </a:cubicBezTo>
                    <a:cubicBezTo>
                      <a:pt x="4201430" y="1003434"/>
                      <a:pt x="4201430" y="998621"/>
                      <a:pt x="4202633" y="995012"/>
                    </a:cubicBezTo>
                    <a:lnTo>
                      <a:pt x="4189399" y="993809"/>
                    </a:lnTo>
                    <a:lnTo>
                      <a:pt x="4189399" y="993809"/>
                    </a:lnTo>
                    <a:close/>
                    <a:moveTo>
                      <a:pt x="4191805" y="945682"/>
                    </a:moveTo>
                    <a:lnTo>
                      <a:pt x="4190602" y="969746"/>
                    </a:lnTo>
                    <a:lnTo>
                      <a:pt x="4202633" y="970949"/>
                    </a:lnTo>
                    <a:cubicBezTo>
                      <a:pt x="4202633" y="969746"/>
                      <a:pt x="4202633" y="969746"/>
                      <a:pt x="4202633" y="968542"/>
                    </a:cubicBezTo>
                    <a:cubicBezTo>
                      <a:pt x="4202633" y="968542"/>
                      <a:pt x="4202633" y="967339"/>
                      <a:pt x="4202633" y="967339"/>
                    </a:cubicBezTo>
                    <a:cubicBezTo>
                      <a:pt x="4202633" y="967339"/>
                      <a:pt x="4202633" y="967339"/>
                      <a:pt x="4202633" y="967339"/>
                    </a:cubicBezTo>
                    <a:cubicBezTo>
                      <a:pt x="4202633" y="964933"/>
                      <a:pt x="4202633" y="963730"/>
                      <a:pt x="4202633" y="961324"/>
                    </a:cubicBezTo>
                    <a:cubicBezTo>
                      <a:pt x="4202633" y="961324"/>
                      <a:pt x="4202633" y="961324"/>
                      <a:pt x="4202633" y="961324"/>
                    </a:cubicBezTo>
                    <a:cubicBezTo>
                      <a:pt x="4202633" y="961324"/>
                      <a:pt x="4202633" y="960120"/>
                      <a:pt x="4202633" y="960120"/>
                    </a:cubicBezTo>
                    <a:cubicBezTo>
                      <a:pt x="4202633" y="956511"/>
                      <a:pt x="4202633" y="952901"/>
                      <a:pt x="4203836" y="949292"/>
                    </a:cubicBezTo>
                    <a:cubicBezTo>
                      <a:pt x="4203836" y="948089"/>
                      <a:pt x="4203836" y="946886"/>
                      <a:pt x="4203836" y="946886"/>
                    </a:cubicBezTo>
                    <a:lnTo>
                      <a:pt x="4191805" y="945682"/>
                    </a:lnTo>
                    <a:lnTo>
                      <a:pt x="4191805" y="945682"/>
                    </a:lnTo>
                    <a:close/>
                    <a:moveTo>
                      <a:pt x="4195414" y="897556"/>
                    </a:moveTo>
                    <a:lnTo>
                      <a:pt x="4194211" y="921619"/>
                    </a:lnTo>
                    <a:lnTo>
                      <a:pt x="4206243" y="922822"/>
                    </a:lnTo>
                    <a:cubicBezTo>
                      <a:pt x="4206243" y="914400"/>
                      <a:pt x="4207446" y="907181"/>
                      <a:pt x="4207446" y="898759"/>
                    </a:cubicBezTo>
                    <a:lnTo>
                      <a:pt x="4195414" y="897556"/>
                    </a:lnTo>
                    <a:lnTo>
                      <a:pt x="4195414" y="897556"/>
                    </a:lnTo>
                    <a:close/>
                    <a:moveTo>
                      <a:pt x="4197821" y="849430"/>
                    </a:moveTo>
                    <a:lnTo>
                      <a:pt x="4196618" y="873493"/>
                    </a:lnTo>
                    <a:lnTo>
                      <a:pt x="4208649" y="874696"/>
                    </a:lnTo>
                    <a:cubicBezTo>
                      <a:pt x="4208649" y="872290"/>
                      <a:pt x="4208649" y="869883"/>
                      <a:pt x="4208649" y="867477"/>
                    </a:cubicBezTo>
                    <a:cubicBezTo>
                      <a:pt x="4208649" y="866274"/>
                      <a:pt x="4208649" y="866274"/>
                      <a:pt x="4208649" y="865071"/>
                    </a:cubicBezTo>
                    <a:cubicBezTo>
                      <a:pt x="4208649" y="865071"/>
                      <a:pt x="4208649" y="865071"/>
                      <a:pt x="4208649" y="865071"/>
                    </a:cubicBezTo>
                    <a:cubicBezTo>
                      <a:pt x="4208649" y="860258"/>
                      <a:pt x="4208649" y="855446"/>
                      <a:pt x="4209852" y="850633"/>
                    </a:cubicBezTo>
                    <a:lnTo>
                      <a:pt x="4197821" y="849430"/>
                    </a:lnTo>
                    <a:lnTo>
                      <a:pt x="4197821" y="849430"/>
                    </a:lnTo>
                    <a:close/>
                    <a:moveTo>
                      <a:pt x="4200227" y="801303"/>
                    </a:moveTo>
                    <a:lnTo>
                      <a:pt x="4199024" y="825367"/>
                    </a:lnTo>
                    <a:lnTo>
                      <a:pt x="4211055" y="826570"/>
                    </a:lnTo>
                    <a:cubicBezTo>
                      <a:pt x="4211055" y="826570"/>
                      <a:pt x="4211055" y="826570"/>
                      <a:pt x="4211055" y="826570"/>
                    </a:cubicBezTo>
                    <a:cubicBezTo>
                      <a:pt x="4211055" y="820554"/>
                      <a:pt x="4212259" y="814538"/>
                      <a:pt x="4212259" y="809725"/>
                    </a:cubicBezTo>
                    <a:cubicBezTo>
                      <a:pt x="4212259" y="807319"/>
                      <a:pt x="4212259" y="806116"/>
                      <a:pt x="4212259" y="803710"/>
                    </a:cubicBezTo>
                    <a:lnTo>
                      <a:pt x="4200227" y="801303"/>
                    </a:lnTo>
                    <a:lnTo>
                      <a:pt x="4200227" y="801303"/>
                    </a:lnTo>
                    <a:close/>
                    <a:moveTo>
                      <a:pt x="4202633" y="753177"/>
                    </a:moveTo>
                    <a:lnTo>
                      <a:pt x="4201430" y="777240"/>
                    </a:lnTo>
                    <a:lnTo>
                      <a:pt x="4213462" y="778443"/>
                    </a:lnTo>
                    <a:cubicBezTo>
                      <a:pt x="4213462" y="771224"/>
                      <a:pt x="4214665" y="765209"/>
                      <a:pt x="4214665" y="757990"/>
                    </a:cubicBezTo>
                    <a:cubicBezTo>
                      <a:pt x="4214665" y="756787"/>
                      <a:pt x="4214665" y="755583"/>
                      <a:pt x="4214665" y="754380"/>
                    </a:cubicBezTo>
                    <a:lnTo>
                      <a:pt x="4202633" y="753177"/>
                    </a:lnTo>
                    <a:lnTo>
                      <a:pt x="4202633" y="753177"/>
                    </a:lnTo>
                    <a:close/>
                    <a:moveTo>
                      <a:pt x="4205040" y="706254"/>
                    </a:moveTo>
                    <a:lnTo>
                      <a:pt x="4203836" y="730317"/>
                    </a:lnTo>
                    <a:lnTo>
                      <a:pt x="4215868" y="730317"/>
                    </a:lnTo>
                    <a:cubicBezTo>
                      <a:pt x="4215868" y="730317"/>
                      <a:pt x="4215868" y="729114"/>
                      <a:pt x="4215868" y="729114"/>
                    </a:cubicBezTo>
                    <a:cubicBezTo>
                      <a:pt x="4215868" y="721895"/>
                      <a:pt x="4217071" y="713473"/>
                      <a:pt x="4217071" y="706254"/>
                    </a:cubicBezTo>
                    <a:lnTo>
                      <a:pt x="4205040" y="706254"/>
                    </a:lnTo>
                    <a:lnTo>
                      <a:pt x="4205040" y="706254"/>
                    </a:lnTo>
                    <a:close/>
                    <a:moveTo>
                      <a:pt x="4207446" y="658128"/>
                    </a:moveTo>
                    <a:lnTo>
                      <a:pt x="4206243" y="682191"/>
                    </a:lnTo>
                    <a:lnTo>
                      <a:pt x="4218274" y="682191"/>
                    </a:lnTo>
                    <a:cubicBezTo>
                      <a:pt x="4218274" y="680988"/>
                      <a:pt x="4218274" y="679784"/>
                      <a:pt x="4218274" y="678581"/>
                    </a:cubicBezTo>
                    <a:cubicBezTo>
                      <a:pt x="4218274" y="671362"/>
                      <a:pt x="4219478" y="665347"/>
                      <a:pt x="4219478" y="658128"/>
                    </a:cubicBezTo>
                    <a:cubicBezTo>
                      <a:pt x="4219478" y="658128"/>
                      <a:pt x="4219478" y="658128"/>
                      <a:pt x="4219478" y="656924"/>
                    </a:cubicBezTo>
                    <a:lnTo>
                      <a:pt x="4207446" y="658128"/>
                    </a:lnTo>
                    <a:lnTo>
                      <a:pt x="4207446" y="658128"/>
                    </a:lnTo>
                    <a:close/>
                    <a:moveTo>
                      <a:pt x="4209852" y="610001"/>
                    </a:moveTo>
                    <a:lnTo>
                      <a:pt x="4208649" y="634064"/>
                    </a:lnTo>
                    <a:lnTo>
                      <a:pt x="4220681" y="634064"/>
                    </a:lnTo>
                    <a:cubicBezTo>
                      <a:pt x="4220681" y="629252"/>
                      <a:pt x="4220681" y="624439"/>
                      <a:pt x="4221884" y="619627"/>
                    </a:cubicBezTo>
                    <a:cubicBezTo>
                      <a:pt x="4221884" y="616017"/>
                      <a:pt x="4221884" y="613611"/>
                      <a:pt x="4221884" y="610001"/>
                    </a:cubicBezTo>
                    <a:lnTo>
                      <a:pt x="4209852" y="610001"/>
                    </a:lnTo>
                    <a:lnTo>
                      <a:pt x="4209852" y="610001"/>
                    </a:lnTo>
                    <a:close/>
                    <a:moveTo>
                      <a:pt x="4211055" y="561875"/>
                    </a:moveTo>
                    <a:lnTo>
                      <a:pt x="4209852" y="585938"/>
                    </a:lnTo>
                    <a:lnTo>
                      <a:pt x="4221884" y="585938"/>
                    </a:lnTo>
                    <a:cubicBezTo>
                      <a:pt x="4221884" y="582329"/>
                      <a:pt x="4221884" y="578719"/>
                      <a:pt x="4221884" y="575110"/>
                    </a:cubicBezTo>
                    <a:cubicBezTo>
                      <a:pt x="4221884" y="570297"/>
                      <a:pt x="4221884" y="566688"/>
                      <a:pt x="4221884" y="561875"/>
                    </a:cubicBezTo>
                    <a:lnTo>
                      <a:pt x="4211055" y="561875"/>
                    </a:lnTo>
                    <a:lnTo>
                      <a:pt x="4211055" y="561875"/>
                    </a:lnTo>
                    <a:close/>
                    <a:moveTo>
                      <a:pt x="4213462" y="513749"/>
                    </a:moveTo>
                    <a:lnTo>
                      <a:pt x="4212259" y="537812"/>
                    </a:lnTo>
                    <a:lnTo>
                      <a:pt x="4224290" y="537812"/>
                    </a:lnTo>
                    <a:cubicBezTo>
                      <a:pt x="4224290" y="534202"/>
                      <a:pt x="4224290" y="530593"/>
                      <a:pt x="4224290" y="528187"/>
                    </a:cubicBezTo>
                    <a:cubicBezTo>
                      <a:pt x="4224290" y="523374"/>
                      <a:pt x="4224290" y="518561"/>
                      <a:pt x="4224290" y="513749"/>
                    </a:cubicBezTo>
                    <a:lnTo>
                      <a:pt x="4213462" y="513749"/>
                    </a:lnTo>
                    <a:lnTo>
                      <a:pt x="4213462" y="513749"/>
                    </a:lnTo>
                    <a:close/>
                    <a:moveTo>
                      <a:pt x="4215868" y="465622"/>
                    </a:moveTo>
                    <a:lnTo>
                      <a:pt x="4214665" y="489685"/>
                    </a:lnTo>
                    <a:lnTo>
                      <a:pt x="4226697" y="489685"/>
                    </a:lnTo>
                    <a:cubicBezTo>
                      <a:pt x="4226697" y="481263"/>
                      <a:pt x="4227900" y="474044"/>
                      <a:pt x="4227900" y="465622"/>
                    </a:cubicBezTo>
                    <a:lnTo>
                      <a:pt x="4215868" y="465622"/>
                    </a:lnTo>
                    <a:lnTo>
                      <a:pt x="4215868" y="465622"/>
                    </a:lnTo>
                    <a:close/>
                    <a:moveTo>
                      <a:pt x="4217071" y="417496"/>
                    </a:moveTo>
                    <a:lnTo>
                      <a:pt x="4215868" y="441559"/>
                    </a:lnTo>
                    <a:lnTo>
                      <a:pt x="4227900" y="441559"/>
                    </a:lnTo>
                    <a:cubicBezTo>
                      <a:pt x="4227900" y="433137"/>
                      <a:pt x="4229103" y="425918"/>
                      <a:pt x="4229103" y="417496"/>
                    </a:cubicBezTo>
                    <a:lnTo>
                      <a:pt x="4217071" y="417496"/>
                    </a:lnTo>
                    <a:lnTo>
                      <a:pt x="4217071" y="417496"/>
                    </a:lnTo>
                    <a:close/>
                    <a:moveTo>
                      <a:pt x="4219478" y="369370"/>
                    </a:moveTo>
                    <a:lnTo>
                      <a:pt x="4218274" y="393433"/>
                    </a:lnTo>
                    <a:lnTo>
                      <a:pt x="4230306" y="393433"/>
                    </a:lnTo>
                    <a:cubicBezTo>
                      <a:pt x="4230306" y="393433"/>
                      <a:pt x="4230306" y="392230"/>
                      <a:pt x="4230306" y="392230"/>
                    </a:cubicBezTo>
                    <a:cubicBezTo>
                      <a:pt x="4230306" y="386214"/>
                      <a:pt x="4230306" y="380198"/>
                      <a:pt x="4231509" y="374182"/>
                    </a:cubicBezTo>
                    <a:cubicBezTo>
                      <a:pt x="4231509" y="372979"/>
                      <a:pt x="4231509" y="370573"/>
                      <a:pt x="4231509" y="369370"/>
                    </a:cubicBezTo>
                    <a:lnTo>
                      <a:pt x="4219478" y="369370"/>
                    </a:lnTo>
                    <a:lnTo>
                      <a:pt x="4219478" y="369370"/>
                    </a:lnTo>
                    <a:close/>
                    <a:moveTo>
                      <a:pt x="4220681" y="321243"/>
                    </a:moveTo>
                    <a:lnTo>
                      <a:pt x="4219478" y="345306"/>
                    </a:lnTo>
                    <a:lnTo>
                      <a:pt x="4231509" y="345306"/>
                    </a:lnTo>
                    <a:cubicBezTo>
                      <a:pt x="4231509" y="340494"/>
                      <a:pt x="4231509" y="334478"/>
                      <a:pt x="4231509" y="329665"/>
                    </a:cubicBezTo>
                    <a:cubicBezTo>
                      <a:pt x="4231509" y="327259"/>
                      <a:pt x="4231509" y="323650"/>
                      <a:pt x="4231509" y="321243"/>
                    </a:cubicBezTo>
                    <a:lnTo>
                      <a:pt x="4220681" y="321243"/>
                    </a:lnTo>
                    <a:lnTo>
                      <a:pt x="4220681" y="321243"/>
                    </a:lnTo>
                    <a:close/>
                    <a:moveTo>
                      <a:pt x="4221884" y="273117"/>
                    </a:moveTo>
                    <a:lnTo>
                      <a:pt x="4220681" y="297180"/>
                    </a:lnTo>
                    <a:lnTo>
                      <a:pt x="4232712" y="297180"/>
                    </a:lnTo>
                    <a:cubicBezTo>
                      <a:pt x="4232712" y="293571"/>
                      <a:pt x="4232712" y="289961"/>
                      <a:pt x="4232712" y="286352"/>
                    </a:cubicBezTo>
                    <a:cubicBezTo>
                      <a:pt x="4232712" y="286352"/>
                      <a:pt x="4232712" y="286352"/>
                      <a:pt x="4232712" y="286352"/>
                    </a:cubicBezTo>
                    <a:cubicBezTo>
                      <a:pt x="4232712" y="286352"/>
                      <a:pt x="4232712" y="286352"/>
                      <a:pt x="4232712" y="286352"/>
                    </a:cubicBezTo>
                    <a:cubicBezTo>
                      <a:pt x="4232712" y="282742"/>
                      <a:pt x="4232712" y="279133"/>
                      <a:pt x="4232712" y="274320"/>
                    </a:cubicBezTo>
                    <a:cubicBezTo>
                      <a:pt x="4232712" y="274320"/>
                      <a:pt x="4232712" y="273117"/>
                      <a:pt x="4232712" y="273117"/>
                    </a:cubicBezTo>
                    <a:lnTo>
                      <a:pt x="4221884" y="273117"/>
                    </a:lnTo>
                    <a:lnTo>
                      <a:pt x="4221884" y="273117"/>
                    </a:lnTo>
                    <a:close/>
                    <a:moveTo>
                      <a:pt x="4224290" y="224991"/>
                    </a:moveTo>
                    <a:lnTo>
                      <a:pt x="4223087" y="249054"/>
                    </a:lnTo>
                    <a:lnTo>
                      <a:pt x="4235119" y="249054"/>
                    </a:lnTo>
                    <a:cubicBezTo>
                      <a:pt x="4235119" y="240632"/>
                      <a:pt x="4235119" y="233413"/>
                      <a:pt x="4236322" y="224991"/>
                    </a:cubicBezTo>
                    <a:lnTo>
                      <a:pt x="4224290" y="224991"/>
                    </a:lnTo>
                    <a:lnTo>
                      <a:pt x="4224290" y="224991"/>
                    </a:lnTo>
                    <a:close/>
                    <a:moveTo>
                      <a:pt x="4225493" y="176864"/>
                    </a:moveTo>
                    <a:lnTo>
                      <a:pt x="4224290" y="200927"/>
                    </a:lnTo>
                    <a:lnTo>
                      <a:pt x="4236322" y="200927"/>
                    </a:lnTo>
                    <a:cubicBezTo>
                      <a:pt x="4236322" y="196115"/>
                      <a:pt x="4236322" y="191302"/>
                      <a:pt x="4236322" y="185286"/>
                    </a:cubicBezTo>
                    <a:cubicBezTo>
                      <a:pt x="4236322" y="185286"/>
                      <a:pt x="4236322" y="185286"/>
                      <a:pt x="4236322" y="185286"/>
                    </a:cubicBezTo>
                    <a:cubicBezTo>
                      <a:pt x="4236322" y="185286"/>
                      <a:pt x="4236322" y="185286"/>
                      <a:pt x="4236322" y="185286"/>
                    </a:cubicBezTo>
                    <a:cubicBezTo>
                      <a:pt x="4236322" y="182880"/>
                      <a:pt x="4236322" y="181677"/>
                      <a:pt x="4236322" y="179271"/>
                    </a:cubicBezTo>
                    <a:cubicBezTo>
                      <a:pt x="4236322" y="179271"/>
                      <a:pt x="4236322" y="179271"/>
                      <a:pt x="4236322" y="179271"/>
                    </a:cubicBezTo>
                    <a:cubicBezTo>
                      <a:pt x="4236322" y="179271"/>
                      <a:pt x="4236322" y="179271"/>
                      <a:pt x="4236322" y="179271"/>
                    </a:cubicBezTo>
                    <a:cubicBezTo>
                      <a:pt x="4236322" y="178067"/>
                      <a:pt x="4236322" y="178067"/>
                      <a:pt x="4236322" y="176864"/>
                    </a:cubicBezTo>
                    <a:lnTo>
                      <a:pt x="4225493" y="176864"/>
                    </a:lnTo>
                    <a:lnTo>
                      <a:pt x="4225493" y="176864"/>
                    </a:lnTo>
                    <a:close/>
                    <a:moveTo>
                      <a:pt x="4226697" y="128738"/>
                    </a:moveTo>
                    <a:lnTo>
                      <a:pt x="4225493" y="152801"/>
                    </a:lnTo>
                    <a:lnTo>
                      <a:pt x="4237525" y="152801"/>
                    </a:lnTo>
                    <a:cubicBezTo>
                      <a:pt x="4237525" y="151598"/>
                      <a:pt x="4237525" y="151598"/>
                      <a:pt x="4237525" y="150395"/>
                    </a:cubicBezTo>
                    <a:cubicBezTo>
                      <a:pt x="4237525" y="145582"/>
                      <a:pt x="4237525" y="140770"/>
                      <a:pt x="4237525" y="135957"/>
                    </a:cubicBezTo>
                    <a:cubicBezTo>
                      <a:pt x="4237525" y="135957"/>
                      <a:pt x="4237525" y="135957"/>
                      <a:pt x="4237525" y="135957"/>
                    </a:cubicBezTo>
                    <a:cubicBezTo>
                      <a:pt x="4237525" y="135957"/>
                      <a:pt x="4237525" y="135957"/>
                      <a:pt x="4237525" y="135957"/>
                    </a:cubicBezTo>
                    <a:cubicBezTo>
                      <a:pt x="4237525" y="133551"/>
                      <a:pt x="4237525" y="131144"/>
                      <a:pt x="4237525" y="129941"/>
                    </a:cubicBezTo>
                    <a:lnTo>
                      <a:pt x="4226697" y="128738"/>
                    </a:lnTo>
                    <a:lnTo>
                      <a:pt x="4226697" y="128738"/>
                    </a:lnTo>
                    <a:close/>
                    <a:moveTo>
                      <a:pt x="4227900" y="80612"/>
                    </a:moveTo>
                    <a:lnTo>
                      <a:pt x="4226697" y="104675"/>
                    </a:lnTo>
                    <a:lnTo>
                      <a:pt x="4238728" y="104675"/>
                    </a:lnTo>
                    <a:cubicBezTo>
                      <a:pt x="4238728" y="96253"/>
                      <a:pt x="4238728" y="87831"/>
                      <a:pt x="4239931" y="80612"/>
                    </a:cubicBezTo>
                    <a:lnTo>
                      <a:pt x="4227900" y="80612"/>
                    </a:lnTo>
                    <a:lnTo>
                      <a:pt x="4227900" y="80612"/>
                    </a:lnTo>
                    <a:close/>
                    <a:moveTo>
                      <a:pt x="4229103" y="32485"/>
                    </a:moveTo>
                    <a:lnTo>
                      <a:pt x="4229103" y="56548"/>
                    </a:lnTo>
                    <a:lnTo>
                      <a:pt x="4241134" y="56548"/>
                    </a:lnTo>
                    <a:cubicBezTo>
                      <a:pt x="4241134" y="55345"/>
                      <a:pt x="4241134" y="52939"/>
                      <a:pt x="4241134" y="51736"/>
                    </a:cubicBezTo>
                    <a:lnTo>
                      <a:pt x="4241134" y="51736"/>
                    </a:lnTo>
                    <a:cubicBezTo>
                      <a:pt x="4241134" y="51736"/>
                      <a:pt x="4241134" y="51736"/>
                      <a:pt x="4241134" y="51736"/>
                    </a:cubicBezTo>
                    <a:cubicBezTo>
                      <a:pt x="4241134" y="44517"/>
                      <a:pt x="4241134" y="38501"/>
                      <a:pt x="4241134" y="32485"/>
                    </a:cubicBezTo>
                    <a:lnTo>
                      <a:pt x="4229103" y="32485"/>
                    </a:lnTo>
                    <a:lnTo>
                      <a:pt x="4229103" y="32485"/>
                    </a:lnTo>
                    <a:close/>
                  </a:path>
                </a:pathLst>
              </a:custGeom>
              <a:solidFill>
                <a:srgbClr val="231815"/>
              </a:solidFill>
              <a:ln w="12026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grpSp>
            <p:nvGrpSpPr>
              <p:cNvPr id="122" name="图形 117"/>
              <p:cNvGrpSpPr/>
              <p:nvPr/>
            </p:nvGrpSpPr>
            <p:grpSpPr>
              <a:xfrm>
                <a:off x="6094092" y="2334418"/>
                <a:ext cx="381166" cy="470142"/>
                <a:chOff x="6094092" y="2334418"/>
                <a:chExt cx="381166" cy="470142"/>
              </a:xfrm>
            </p:grpSpPr>
            <p:sp>
              <p:nvSpPr>
                <p:cNvPr id="123" name="任意多边形: 形状 122"/>
                <p:cNvSpPr/>
                <p:nvPr/>
              </p:nvSpPr>
              <p:spPr>
                <a:xfrm>
                  <a:off x="6114047" y="2586789"/>
                  <a:ext cx="149191" cy="217771"/>
                </a:xfrm>
                <a:custGeom>
                  <a:avLst/>
                  <a:gdLst>
                    <a:gd name="connsiteX0" fmla="*/ 30079 w 149191"/>
                    <a:gd name="connsiteY0" fmla="*/ 217772 h 217771"/>
                    <a:gd name="connsiteX1" fmla="*/ 0 w 149191"/>
                    <a:gd name="connsiteY1" fmla="*/ 217772 h 217771"/>
                    <a:gd name="connsiteX2" fmla="*/ 126332 w 149191"/>
                    <a:gd name="connsiteY2" fmla="*/ 0 h 217771"/>
                    <a:gd name="connsiteX3" fmla="*/ 149192 w 149191"/>
                    <a:gd name="connsiteY3" fmla="*/ 13235 h 217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191" h="217771">
                      <a:moveTo>
                        <a:pt x="30079" y="217772"/>
                      </a:moveTo>
                      <a:lnTo>
                        <a:pt x="0" y="217772"/>
                      </a:lnTo>
                      <a:lnTo>
                        <a:pt x="126332" y="0"/>
                      </a:lnTo>
                      <a:lnTo>
                        <a:pt x="149192" y="13235"/>
                      </a:lnTo>
                      <a:close/>
                    </a:path>
                  </a:pathLst>
                </a:custGeom>
                <a:solidFill>
                  <a:srgbClr val="078BAD"/>
                </a:solidFill>
                <a:ln w="12026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24" name="任意多边形: 形状 123"/>
                <p:cNvSpPr/>
                <p:nvPr/>
              </p:nvSpPr>
              <p:spPr>
                <a:xfrm>
                  <a:off x="6094092" y="2516165"/>
                  <a:ext cx="296681" cy="200416"/>
                </a:xfrm>
                <a:custGeom>
                  <a:avLst/>
                  <a:gdLst>
                    <a:gd name="connsiteX0" fmla="*/ 290666 w 296681"/>
                    <a:gd name="connsiteY0" fmla="*/ 154845 h 200416"/>
                    <a:gd name="connsiteX1" fmla="*/ 179975 w 296681"/>
                    <a:gd name="connsiteY1" fmla="*/ 28513 h 200416"/>
                    <a:gd name="connsiteX2" fmla="*/ 13939 w 296681"/>
                    <a:gd name="connsiteY2" fmla="*/ 16482 h 200416"/>
                    <a:gd name="connsiteX3" fmla="*/ 13939 w 296681"/>
                    <a:gd name="connsiteY3" fmla="*/ 9263 h 200416"/>
                    <a:gd name="connsiteX4" fmla="*/ 4314 w 296681"/>
                    <a:gd name="connsiteY4" fmla="*/ 29716 h 200416"/>
                    <a:gd name="connsiteX5" fmla="*/ 110192 w 296681"/>
                    <a:gd name="connsiteY5" fmla="*/ 171689 h 200416"/>
                    <a:gd name="connsiteX6" fmla="*/ 287056 w 296681"/>
                    <a:gd name="connsiteY6" fmla="*/ 170486 h 200416"/>
                    <a:gd name="connsiteX7" fmla="*/ 296682 w 296681"/>
                    <a:gd name="connsiteY7" fmla="*/ 150032 h 200416"/>
                    <a:gd name="connsiteX8" fmla="*/ 290666 w 296681"/>
                    <a:gd name="connsiteY8" fmla="*/ 154845 h 200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6681" h="200416">
                      <a:moveTo>
                        <a:pt x="290666" y="154845"/>
                      </a:moveTo>
                      <a:cubicBezTo>
                        <a:pt x="293072" y="115141"/>
                        <a:pt x="248555" y="63405"/>
                        <a:pt x="179975" y="28513"/>
                      </a:cubicBezTo>
                      <a:cubicBezTo>
                        <a:pt x="111395" y="-5175"/>
                        <a:pt x="42815" y="-8785"/>
                        <a:pt x="13939" y="16482"/>
                      </a:cubicBezTo>
                      <a:lnTo>
                        <a:pt x="13939" y="9263"/>
                      </a:lnTo>
                      <a:lnTo>
                        <a:pt x="4314" y="29716"/>
                      </a:lnTo>
                      <a:cubicBezTo>
                        <a:pt x="-14936" y="69421"/>
                        <a:pt x="31987" y="133188"/>
                        <a:pt x="110192" y="171689"/>
                      </a:cubicBezTo>
                      <a:cubicBezTo>
                        <a:pt x="188397" y="210190"/>
                        <a:pt x="267806" y="210190"/>
                        <a:pt x="287056" y="170486"/>
                      </a:cubicBezTo>
                      <a:lnTo>
                        <a:pt x="296682" y="150032"/>
                      </a:lnTo>
                      <a:lnTo>
                        <a:pt x="290666" y="154845"/>
                      </a:lnTo>
                      <a:close/>
                    </a:path>
                  </a:pathLst>
                </a:custGeom>
                <a:solidFill>
                  <a:srgbClr val="089EC4"/>
                </a:solidFill>
                <a:ln w="12026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grpSp>
              <p:nvGrpSpPr>
                <p:cNvPr id="125" name="图形 117"/>
                <p:cNvGrpSpPr/>
                <p:nvPr/>
              </p:nvGrpSpPr>
              <p:grpSpPr>
                <a:xfrm>
                  <a:off x="6103613" y="2496701"/>
                  <a:ext cx="291474" cy="200416"/>
                  <a:chOff x="6103613" y="2496701"/>
                  <a:chExt cx="291474" cy="200416"/>
                </a:xfrm>
              </p:grpSpPr>
              <p:sp>
                <p:nvSpPr>
                  <p:cNvPr id="126" name="任意多边形: 形状 125"/>
                  <p:cNvSpPr/>
                  <p:nvPr/>
                </p:nvSpPr>
                <p:spPr>
                  <a:xfrm>
                    <a:off x="6130891" y="2606039"/>
                    <a:ext cx="250257" cy="91077"/>
                  </a:xfrm>
                  <a:custGeom>
                    <a:avLst/>
                    <a:gdLst>
                      <a:gd name="connsiteX0" fmla="*/ 119113 w 250257"/>
                      <a:gd name="connsiteY0" fmla="*/ 73393 h 91077"/>
                      <a:gd name="connsiteX1" fmla="*/ 0 w 250257"/>
                      <a:gd name="connsiteY1" fmla="*/ 0 h 91077"/>
                      <a:gd name="connsiteX2" fmla="*/ 83018 w 250257"/>
                      <a:gd name="connsiteY2" fmla="*/ 62564 h 91077"/>
                      <a:gd name="connsiteX3" fmla="*/ 250257 w 250257"/>
                      <a:gd name="connsiteY3" fmla="*/ 74596 h 91077"/>
                      <a:gd name="connsiteX4" fmla="*/ 119113 w 250257"/>
                      <a:gd name="connsiteY4" fmla="*/ 73393 h 91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0257" h="91077">
                        <a:moveTo>
                          <a:pt x="119113" y="73393"/>
                        </a:moveTo>
                        <a:cubicBezTo>
                          <a:pt x="66174" y="56548"/>
                          <a:pt x="2406" y="2406"/>
                          <a:pt x="0" y="0"/>
                        </a:cubicBezTo>
                        <a:cubicBezTo>
                          <a:pt x="19251" y="22860"/>
                          <a:pt x="48126" y="45720"/>
                          <a:pt x="83018" y="62564"/>
                        </a:cubicBezTo>
                        <a:cubicBezTo>
                          <a:pt x="151598" y="96253"/>
                          <a:pt x="221381" y="99862"/>
                          <a:pt x="250257" y="74596"/>
                        </a:cubicBezTo>
                        <a:cubicBezTo>
                          <a:pt x="218975" y="87831"/>
                          <a:pt x="181677" y="92643"/>
                          <a:pt x="119113" y="73393"/>
                        </a:cubicBezTo>
                        <a:close/>
                      </a:path>
                    </a:pathLst>
                  </a:custGeom>
                  <a:solidFill>
                    <a:srgbClr val="87E7FF"/>
                  </a:solidFill>
                  <a:ln w="120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zh-CN" altLang="en-US"/>
                  </a:p>
                </p:txBody>
              </p:sp>
              <p:sp>
                <p:nvSpPr>
                  <p:cNvPr id="127" name="任意多边形: 形状 126"/>
                  <p:cNvSpPr/>
                  <p:nvPr/>
                </p:nvSpPr>
                <p:spPr>
                  <a:xfrm>
                    <a:off x="6103613" y="2496701"/>
                    <a:ext cx="291474" cy="195552"/>
                  </a:xfrm>
                  <a:custGeom>
                    <a:avLst/>
                    <a:gdLst>
                      <a:gd name="connsiteX0" fmla="*/ 181282 w 291474"/>
                      <a:gd name="connsiteY0" fmla="*/ 28727 h 195552"/>
                      <a:gd name="connsiteX1" fmla="*/ 4418 w 291474"/>
                      <a:gd name="connsiteY1" fmla="*/ 29930 h 195552"/>
                      <a:gd name="connsiteX2" fmla="*/ 27278 w 291474"/>
                      <a:gd name="connsiteY2" fmla="*/ 109339 h 195552"/>
                      <a:gd name="connsiteX3" fmla="*/ 146391 w 291474"/>
                      <a:gd name="connsiteY3" fmla="*/ 182731 h 195552"/>
                      <a:gd name="connsiteX4" fmla="*/ 277535 w 291474"/>
                      <a:gd name="connsiteY4" fmla="*/ 183935 h 195552"/>
                      <a:gd name="connsiteX5" fmla="*/ 287160 w 291474"/>
                      <a:gd name="connsiteY5" fmla="*/ 170700 h 195552"/>
                      <a:gd name="connsiteX6" fmla="*/ 181282 w 291474"/>
                      <a:gd name="connsiteY6" fmla="*/ 28727 h 1955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91474" h="195552">
                        <a:moveTo>
                          <a:pt x="181282" y="28727"/>
                        </a:moveTo>
                        <a:cubicBezTo>
                          <a:pt x="103077" y="-9774"/>
                          <a:pt x="23669" y="-9774"/>
                          <a:pt x="4418" y="29930"/>
                        </a:cubicBezTo>
                        <a:cubicBezTo>
                          <a:pt x="-6410" y="51587"/>
                          <a:pt x="3215" y="80463"/>
                          <a:pt x="27278" y="109339"/>
                        </a:cubicBezTo>
                        <a:cubicBezTo>
                          <a:pt x="29685" y="111745"/>
                          <a:pt x="93452" y="165887"/>
                          <a:pt x="146391" y="182731"/>
                        </a:cubicBezTo>
                        <a:cubicBezTo>
                          <a:pt x="208955" y="201982"/>
                          <a:pt x="247456" y="197169"/>
                          <a:pt x="277535" y="183935"/>
                        </a:cubicBezTo>
                        <a:cubicBezTo>
                          <a:pt x="281145" y="180325"/>
                          <a:pt x="284754" y="175512"/>
                          <a:pt x="287160" y="170700"/>
                        </a:cubicBezTo>
                        <a:cubicBezTo>
                          <a:pt x="306411" y="130996"/>
                          <a:pt x="259488" y="67228"/>
                          <a:pt x="181282" y="28727"/>
                        </a:cubicBezTo>
                        <a:close/>
                      </a:path>
                    </a:pathLst>
                  </a:custGeom>
                  <a:solidFill>
                    <a:srgbClr val="5CDEFF"/>
                  </a:solidFill>
                  <a:ln w="120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  <p:grpSp>
              <p:nvGrpSpPr>
                <p:cNvPr id="128" name="图形 117"/>
                <p:cNvGrpSpPr/>
                <p:nvPr/>
              </p:nvGrpSpPr>
              <p:grpSpPr>
                <a:xfrm>
                  <a:off x="6175700" y="2383903"/>
                  <a:ext cx="245739" cy="259381"/>
                  <a:chOff x="6175700" y="2383903"/>
                  <a:chExt cx="245739" cy="259381"/>
                </a:xfrm>
              </p:grpSpPr>
              <p:sp>
                <p:nvSpPr>
                  <p:cNvPr id="129" name="任意多边形: 形状 128"/>
                  <p:cNvSpPr/>
                  <p:nvPr/>
                </p:nvSpPr>
                <p:spPr>
                  <a:xfrm>
                    <a:off x="6243988" y="2421956"/>
                    <a:ext cx="177451" cy="221328"/>
                  </a:xfrm>
                  <a:custGeom>
                    <a:avLst/>
                    <a:gdLst>
                      <a:gd name="connsiteX0" fmla="*/ 154004 w 177451"/>
                      <a:gd name="connsiteY0" fmla="*/ 0 h 221328"/>
                      <a:gd name="connsiteX1" fmla="*/ 31282 w 177451"/>
                      <a:gd name="connsiteY1" fmla="*/ 210553 h 221328"/>
                      <a:gd name="connsiteX2" fmla="*/ 0 w 177451"/>
                      <a:gd name="connsiteY2" fmla="*/ 210553 h 221328"/>
                      <a:gd name="connsiteX3" fmla="*/ 83018 w 177451"/>
                      <a:gd name="connsiteY3" fmla="*/ 205740 h 221328"/>
                      <a:gd name="connsiteX4" fmla="*/ 175661 w 177451"/>
                      <a:gd name="connsiteY4" fmla="*/ 50533 h 221328"/>
                      <a:gd name="connsiteX5" fmla="*/ 154004 w 177451"/>
                      <a:gd name="connsiteY5" fmla="*/ 0 h 221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7451" h="221328">
                        <a:moveTo>
                          <a:pt x="154004" y="0"/>
                        </a:moveTo>
                        <a:cubicBezTo>
                          <a:pt x="107081" y="80612"/>
                          <a:pt x="36095" y="203334"/>
                          <a:pt x="31282" y="210553"/>
                        </a:cubicBezTo>
                        <a:cubicBezTo>
                          <a:pt x="25266" y="220178"/>
                          <a:pt x="2406" y="211756"/>
                          <a:pt x="0" y="210553"/>
                        </a:cubicBezTo>
                        <a:cubicBezTo>
                          <a:pt x="37298" y="226194"/>
                          <a:pt x="73393" y="224991"/>
                          <a:pt x="83018" y="205740"/>
                        </a:cubicBezTo>
                        <a:lnTo>
                          <a:pt x="175661" y="50533"/>
                        </a:lnTo>
                        <a:cubicBezTo>
                          <a:pt x="181677" y="37298"/>
                          <a:pt x="172052" y="18047"/>
                          <a:pt x="154004" y="0"/>
                        </a:cubicBezTo>
                        <a:close/>
                      </a:path>
                    </a:pathLst>
                  </a:custGeom>
                  <a:solidFill>
                    <a:srgbClr val="0792B5"/>
                  </a:solidFill>
                  <a:ln w="120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zh-CN" altLang="en-US"/>
                  </a:p>
                </p:txBody>
              </p:sp>
              <p:sp>
                <p:nvSpPr>
                  <p:cNvPr id="130" name="任意多边形: 形状 129"/>
                  <p:cNvSpPr/>
                  <p:nvPr/>
                </p:nvSpPr>
                <p:spPr>
                  <a:xfrm>
                    <a:off x="6175700" y="2383903"/>
                    <a:ext cx="221089" cy="253163"/>
                  </a:xfrm>
                  <a:custGeom>
                    <a:avLst/>
                    <a:gdLst>
                      <a:gd name="connsiteX0" fmla="*/ 98367 w 221089"/>
                      <a:gd name="connsiteY0" fmla="*/ 248606 h 253163"/>
                      <a:gd name="connsiteX1" fmla="*/ 221089 w 221089"/>
                      <a:gd name="connsiteY1" fmla="*/ 38053 h 253163"/>
                      <a:gd name="connsiteX2" fmla="*/ 187401 w 221089"/>
                      <a:gd name="connsiteY2" fmla="*/ 15193 h 253163"/>
                      <a:gd name="connsiteX3" fmla="*/ 94758 w 221089"/>
                      <a:gd name="connsiteY3" fmla="*/ 16396 h 253163"/>
                      <a:gd name="connsiteX4" fmla="*/ 2115 w 221089"/>
                      <a:gd name="connsiteY4" fmla="*/ 171604 h 253163"/>
                      <a:gd name="connsiteX5" fmla="*/ 57460 w 221089"/>
                      <a:gd name="connsiteY5" fmla="*/ 244996 h 253163"/>
                      <a:gd name="connsiteX6" fmla="*/ 67085 w 221089"/>
                      <a:gd name="connsiteY6" fmla="*/ 248606 h 253163"/>
                      <a:gd name="connsiteX7" fmla="*/ 98367 w 221089"/>
                      <a:gd name="connsiteY7" fmla="*/ 248606 h 253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21089" h="253163">
                        <a:moveTo>
                          <a:pt x="98367" y="248606"/>
                        </a:moveTo>
                        <a:cubicBezTo>
                          <a:pt x="103180" y="241387"/>
                          <a:pt x="174166" y="118665"/>
                          <a:pt x="221089" y="38053"/>
                        </a:cubicBezTo>
                        <a:cubicBezTo>
                          <a:pt x="211464" y="29631"/>
                          <a:pt x="200636" y="21209"/>
                          <a:pt x="187401" y="15193"/>
                        </a:cubicBezTo>
                        <a:cubicBezTo>
                          <a:pt x="146494" y="-5261"/>
                          <a:pt x="105586" y="-5261"/>
                          <a:pt x="94758" y="16396"/>
                        </a:cubicBezTo>
                        <a:lnTo>
                          <a:pt x="2115" y="171604"/>
                        </a:lnTo>
                        <a:cubicBezTo>
                          <a:pt x="-7511" y="192057"/>
                          <a:pt x="16552" y="225746"/>
                          <a:pt x="57460" y="244996"/>
                        </a:cubicBezTo>
                        <a:cubicBezTo>
                          <a:pt x="61069" y="246199"/>
                          <a:pt x="63475" y="247403"/>
                          <a:pt x="67085" y="248606"/>
                        </a:cubicBezTo>
                        <a:cubicBezTo>
                          <a:pt x="70695" y="249809"/>
                          <a:pt x="92351" y="258231"/>
                          <a:pt x="98367" y="248606"/>
                        </a:cubicBezTo>
                        <a:close/>
                      </a:path>
                    </a:pathLst>
                  </a:custGeom>
                  <a:solidFill>
                    <a:srgbClr val="078BAD"/>
                  </a:solidFill>
                  <a:ln w="120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  <p:sp>
              <p:nvSpPr>
                <p:cNvPr id="131" name="任意多边形: 形状 130"/>
                <p:cNvSpPr/>
                <p:nvPr/>
              </p:nvSpPr>
              <p:spPr>
                <a:xfrm>
                  <a:off x="6223270" y="2353572"/>
                  <a:ext cx="249317" cy="166751"/>
                </a:xfrm>
                <a:custGeom>
                  <a:avLst/>
                  <a:gdLst>
                    <a:gd name="connsiteX0" fmla="*/ 243302 w 249317"/>
                    <a:gd name="connsiteY0" fmla="*/ 127339 h 166751"/>
                    <a:gd name="connsiteX1" fmla="*/ 151862 w 249317"/>
                    <a:gd name="connsiteY1" fmla="*/ 23868 h 166751"/>
                    <a:gd name="connsiteX2" fmla="*/ 13499 w 249317"/>
                    <a:gd name="connsiteY2" fmla="*/ 13039 h 166751"/>
                    <a:gd name="connsiteX3" fmla="*/ 13499 w 249317"/>
                    <a:gd name="connsiteY3" fmla="*/ 5820 h 166751"/>
                    <a:gd name="connsiteX4" fmla="*/ 3873 w 249317"/>
                    <a:gd name="connsiteY4" fmla="*/ 25071 h 166751"/>
                    <a:gd name="connsiteX5" fmla="*/ 91704 w 249317"/>
                    <a:gd name="connsiteY5" fmla="*/ 142980 h 166751"/>
                    <a:gd name="connsiteX6" fmla="*/ 239693 w 249317"/>
                    <a:gd name="connsiteY6" fmla="*/ 141777 h 166751"/>
                    <a:gd name="connsiteX7" fmla="*/ 249318 w 249317"/>
                    <a:gd name="connsiteY7" fmla="*/ 122527 h 166751"/>
                    <a:gd name="connsiteX8" fmla="*/ 243302 w 249317"/>
                    <a:gd name="connsiteY8" fmla="*/ 127339 h 1667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9317" h="166751">
                      <a:moveTo>
                        <a:pt x="243302" y="127339"/>
                      </a:moveTo>
                      <a:cubicBezTo>
                        <a:pt x="244505" y="94854"/>
                        <a:pt x="207207" y="51540"/>
                        <a:pt x="151862" y="23868"/>
                      </a:cubicBezTo>
                      <a:cubicBezTo>
                        <a:pt x="95313" y="-3805"/>
                        <a:pt x="38765" y="-7414"/>
                        <a:pt x="13499" y="13039"/>
                      </a:cubicBezTo>
                      <a:lnTo>
                        <a:pt x="13499" y="5820"/>
                      </a:lnTo>
                      <a:lnTo>
                        <a:pt x="3873" y="25071"/>
                      </a:lnTo>
                      <a:cubicBezTo>
                        <a:pt x="-12971" y="57556"/>
                        <a:pt x="26733" y="110495"/>
                        <a:pt x="91704" y="142980"/>
                      </a:cubicBezTo>
                      <a:cubicBezTo>
                        <a:pt x="156675" y="175466"/>
                        <a:pt x="222848" y="174262"/>
                        <a:pt x="239693" y="141777"/>
                      </a:cubicBezTo>
                      <a:lnTo>
                        <a:pt x="249318" y="122527"/>
                      </a:lnTo>
                      <a:lnTo>
                        <a:pt x="243302" y="127339"/>
                      </a:lnTo>
                      <a:close/>
                    </a:path>
                  </a:pathLst>
                </a:custGeom>
                <a:solidFill>
                  <a:srgbClr val="089EC4"/>
                </a:solidFill>
                <a:ln w="12026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grpSp>
              <p:nvGrpSpPr>
                <p:cNvPr id="132" name="图形 117"/>
                <p:cNvGrpSpPr/>
                <p:nvPr/>
              </p:nvGrpSpPr>
              <p:grpSpPr>
                <a:xfrm>
                  <a:off x="6231956" y="2334418"/>
                  <a:ext cx="243301" cy="167857"/>
                  <a:chOff x="6231956" y="2334418"/>
                  <a:chExt cx="243301" cy="167857"/>
                </a:xfrm>
              </p:grpSpPr>
              <p:sp>
                <p:nvSpPr>
                  <p:cNvPr id="133" name="任意多边形: 形状 132"/>
                  <p:cNvSpPr/>
                  <p:nvPr/>
                </p:nvSpPr>
                <p:spPr>
                  <a:xfrm>
                    <a:off x="6231956" y="2334418"/>
                    <a:ext cx="243301" cy="162963"/>
                  </a:xfrm>
                  <a:custGeom>
                    <a:avLst/>
                    <a:gdLst>
                      <a:gd name="connsiteX0" fmla="*/ 151598 w 243301"/>
                      <a:gd name="connsiteY0" fmla="*/ 23771 h 162963"/>
                      <a:gd name="connsiteX1" fmla="*/ 3610 w 243301"/>
                      <a:gd name="connsiteY1" fmla="*/ 24974 h 162963"/>
                      <a:gd name="connsiteX2" fmla="*/ 0 w 243301"/>
                      <a:gd name="connsiteY2" fmla="*/ 45428 h 162963"/>
                      <a:gd name="connsiteX3" fmla="*/ 129941 w 243301"/>
                      <a:gd name="connsiteY3" fmla="*/ 152509 h 162963"/>
                      <a:gd name="connsiteX4" fmla="*/ 239428 w 243301"/>
                      <a:gd name="connsiteY4" fmla="*/ 141680 h 162963"/>
                      <a:gd name="connsiteX5" fmla="*/ 151598 w 243301"/>
                      <a:gd name="connsiteY5" fmla="*/ 23771 h 162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43301" h="162963">
                        <a:moveTo>
                          <a:pt x="151598" y="23771"/>
                        </a:moveTo>
                        <a:cubicBezTo>
                          <a:pt x="86627" y="-8715"/>
                          <a:pt x="20454" y="-7511"/>
                          <a:pt x="3610" y="24974"/>
                        </a:cubicBezTo>
                        <a:cubicBezTo>
                          <a:pt x="0" y="30990"/>
                          <a:pt x="0" y="38209"/>
                          <a:pt x="0" y="45428"/>
                        </a:cubicBezTo>
                        <a:cubicBezTo>
                          <a:pt x="0" y="45428"/>
                          <a:pt x="13235" y="112804"/>
                          <a:pt x="129941" y="152509"/>
                        </a:cubicBezTo>
                        <a:cubicBezTo>
                          <a:pt x="152801" y="159728"/>
                          <a:pt x="205740" y="176572"/>
                          <a:pt x="239428" y="141680"/>
                        </a:cubicBezTo>
                        <a:cubicBezTo>
                          <a:pt x="256273" y="109195"/>
                          <a:pt x="216569" y="56256"/>
                          <a:pt x="151598" y="23771"/>
                        </a:cubicBezTo>
                        <a:close/>
                      </a:path>
                    </a:pathLst>
                  </a:custGeom>
                  <a:solidFill>
                    <a:srgbClr val="5CDEFF"/>
                  </a:solidFill>
                  <a:ln w="120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zh-CN" altLang="en-US"/>
                  </a:p>
                </p:txBody>
              </p:sp>
              <p:sp>
                <p:nvSpPr>
                  <p:cNvPr id="134" name="任意多边形: 形状 133"/>
                  <p:cNvSpPr/>
                  <p:nvPr/>
                </p:nvSpPr>
                <p:spPr>
                  <a:xfrm>
                    <a:off x="6233160" y="2379846"/>
                    <a:ext cx="239428" cy="122429"/>
                  </a:xfrm>
                  <a:custGeom>
                    <a:avLst/>
                    <a:gdLst>
                      <a:gd name="connsiteX0" fmla="*/ 129941 w 239428"/>
                      <a:gd name="connsiteY0" fmla="*/ 107081 h 122429"/>
                      <a:gd name="connsiteX1" fmla="*/ 0 w 239428"/>
                      <a:gd name="connsiteY1" fmla="*/ 0 h 122429"/>
                      <a:gd name="connsiteX2" fmla="*/ 91440 w 239428"/>
                      <a:gd name="connsiteY2" fmla="*/ 98659 h 122429"/>
                      <a:gd name="connsiteX3" fmla="*/ 239429 w 239428"/>
                      <a:gd name="connsiteY3" fmla="*/ 97456 h 122429"/>
                      <a:gd name="connsiteX4" fmla="*/ 129941 w 239428"/>
                      <a:gd name="connsiteY4" fmla="*/ 107081 h 1224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9428" h="122429">
                        <a:moveTo>
                          <a:pt x="129941" y="107081"/>
                        </a:moveTo>
                        <a:cubicBezTo>
                          <a:pt x="12032" y="67377"/>
                          <a:pt x="0" y="0"/>
                          <a:pt x="0" y="0"/>
                        </a:cubicBezTo>
                        <a:cubicBezTo>
                          <a:pt x="2406" y="31282"/>
                          <a:pt x="38501" y="72190"/>
                          <a:pt x="91440" y="98659"/>
                        </a:cubicBezTo>
                        <a:cubicBezTo>
                          <a:pt x="156411" y="131144"/>
                          <a:pt x="222584" y="129941"/>
                          <a:pt x="239429" y="97456"/>
                        </a:cubicBezTo>
                        <a:cubicBezTo>
                          <a:pt x="205740" y="131144"/>
                          <a:pt x="152801" y="114300"/>
                          <a:pt x="129941" y="107081"/>
                        </a:cubicBezTo>
                        <a:close/>
                      </a:path>
                    </a:pathLst>
                  </a:custGeom>
                  <a:solidFill>
                    <a:srgbClr val="A6EDFF"/>
                  </a:solidFill>
                  <a:ln w="120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35" name="图形 117"/>
              <p:cNvGrpSpPr/>
              <p:nvPr/>
            </p:nvGrpSpPr>
            <p:grpSpPr>
              <a:xfrm>
                <a:off x="3828218" y="4168942"/>
                <a:ext cx="4323979" cy="359744"/>
                <a:chOff x="3828218" y="4168942"/>
                <a:chExt cx="4323979" cy="359744"/>
              </a:xfrm>
            </p:grpSpPr>
            <p:sp>
              <p:nvSpPr>
                <p:cNvPr id="136" name="任意多边形: 形状 135"/>
                <p:cNvSpPr/>
                <p:nvPr/>
              </p:nvSpPr>
              <p:spPr>
                <a:xfrm>
                  <a:off x="3840161" y="4182177"/>
                  <a:ext cx="4275942" cy="334477"/>
                </a:xfrm>
                <a:custGeom>
                  <a:avLst/>
                  <a:gdLst>
                    <a:gd name="connsiteX0" fmla="*/ 31198 w 4275942"/>
                    <a:gd name="connsiteY0" fmla="*/ 334478 h 334477"/>
                    <a:gd name="connsiteX1" fmla="*/ 1120 w 4275942"/>
                    <a:gd name="connsiteY1" fmla="*/ 257476 h 334477"/>
                    <a:gd name="connsiteX2" fmla="*/ 62481 w 4275942"/>
                    <a:gd name="connsiteY2" fmla="*/ 182880 h 334477"/>
                    <a:gd name="connsiteX3" fmla="*/ 4237441 w 4275942"/>
                    <a:gd name="connsiteY3" fmla="*/ 0 h 334477"/>
                    <a:gd name="connsiteX4" fmla="*/ 4275942 w 4275942"/>
                    <a:gd name="connsiteY4" fmla="*/ 246647 h 334477"/>
                    <a:gd name="connsiteX5" fmla="*/ 31198 w 4275942"/>
                    <a:gd name="connsiteY5" fmla="*/ 334478 h 334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275942" h="334477">
                      <a:moveTo>
                        <a:pt x="31198" y="334478"/>
                      </a:moveTo>
                      <a:cubicBezTo>
                        <a:pt x="7135" y="308008"/>
                        <a:pt x="-3693" y="281539"/>
                        <a:pt x="1120" y="257476"/>
                      </a:cubicBezTo>
                      <a:cubicBezTo>
                        <a:pt x="8338" y="216568"/>
                        <a:pt x="51652" y="188896"/>
                        <a:pt x="62481" y="182880"/>
                      </a:cubicBezTo>
                      <a:lnTo>
                        <a:pt x="4237441" y="0"/>
                      </a:lnTo>
                      <a:cubicBezTo>
                        <a:pt x="4220597" y="45720"/>
                        <a:pt x="4186908" y="168442"/>
                        <a:pt x="4275942" y="246647"/>
                      </a:cubicBezTo>
                      <a:lnTo>
                        <a:pt x="31198" y="33447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026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137" name="任意多边形: 形状 136"/>
                <p:cNvSpPr/>
                <p:nvPr/>
              </p:nvSpPr>
              <p:spPr>
                <a:xfrm>
                  <a:off x="3828218" y="4168942"/>
                  <a:ext cx="4323979" cy="359744"/>
                </a:xfrm>
                <a:custGeom>
                  <a:avLst/>
                  <a:gdLst>
                    <a:gd name="connsiteX0" fmla="*/ 4231337 w 4323979"/>
                    <a:gd name="connsiteY0" fmla="*/ 26469 h 359744"/>
                    <a:gd name="connsiteX1" fmla="*/ 4260213 w 4323979"/>
                    <a:gd name="connsiteY1" fmla="*/ 249054 h 359744"/>
                    <a:gd name="connsiteX2" fmla="*/ 49157 w 4323979"/>
                    <a:gd name="connsiteY2" fmla="*/ 335681 h 359744"/>
                    <a:gd name="connsiteX3" fmla="*/ 25094 w 4323979"/>
                    <a:gd name="connsiteY3" fmla="*/ 273117 h 359744"/>
                    <a:gd name="connsiteX4" fmla="*/ 78033 w 4323979"/>
                    <a:gd name="connsiteY4" fmla="*/ 208146 h 359744"/>
                    <a:gd name="connsiteX5" fmla="*/ 4231337 w 4323979"/>
                    <a:gd name="connsiteY5" fmla="*/ 26469 h 359744"/>
                    <a:gd name="connsiteX6" fmla="*/ 4267432 w 4323979"/>
                    <a:gd name="connsiteY6" fmla="*/ 0 h 359744"/>
                    <a:gd name="connsiteX7" fmla="*/ 70814 w 4323979"/>
                    <a:gd name="connsiteY7" fmla="*/ 184083 h 359744"/>
                    <a:gd name="connsiteX8" fmla="*/ 38329 w 4323979"/>
                    <a:gd name="connsiteY8" fmla="*/ 359744 h 359744"/>
                    <a:gd name="connsiteX9" fmla="*/ 4323980 w 4323979"/>
                    <a:gd name="connsiteY9" fmla="*/ 271914 h 359744"/>
                    <a:gd name="connsiteX10" fmla="*/ 4267432 w 4323979"/>
                    <a:gd name="connsiteY10" fmla="*/ 0 h 359744"/>
                    <a:gd name="connsiteX11" fmla="*/ 4267432 w 4323979"/>
                    <a:gd name="connsiteY11" fmla="*/ 0 h 35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323979" h="359744">
                      <a:moveTo>
                        <a:pt x="4231337" y="26469"/>
                      </a:moveTo>
                      <a:cubicBezTo>
                        <a:pt x="4210883" y="89034"/>
                        <a:pt x="4202461" y="181677"/>
                        <a:pt x="4260213" y="249054"/>
                      </a:cubicBezTo>
                      <a:lnTo>
                        <a:pt x="49157" y="335681"/>
                      </a:lnTo>
                      <a:cubicBezTo>
                        <a:pt x="29907" y="314024"/>
                        <a:pt x="21485" y="292368"/>
                        <a:pt x="25094" y="273117"/>
                      </a:cubicBezTo>
                      <a:cubicBezTo>
                        <a:pt x="29907" y="239428"/>
                        <a:pt x="66002" y="215365"/>
                        <a:pt x="78033" y="208146"/>
                      </a:cubicBezTo>
                      <a:lnTo>
                        <a:pt x="4231337" y="26469"/>
                      </a:lnTo>
                      <a:moveTo>
                        <a:pt x="4267432" y="0"/>
                      </a:moveTo>
                      <a:lnTo>
                        <a:pt x="70814" y="184083"/>
                      </a:lnTo>
                      <a:cubicBezTo>
                        <a:pt x="70814" y="184083"/>
                        <a:pt x="-63940" y="253866"/>
                        <a:pt x="38329" y="359744"/>
                      </a:cubicBezTo>
                      <a:lnTo>
                        <a:pt x="4323980" y="271914"/>
                      </a:lnTo>
                      <a:cubicBezTo>
                        <a:pt x="4177195" y="184083"/>
                        <a:pt x="4267432" y="0"/>
                        <a:pt x="4267432" y="0"/>
                      </a:cubicBezTo>
                      <a:lnTo>
                        <a:pt x="4267432" y="0"/>
                      </a:lnTo>
                      <a:close/>
                    </a:path>
                  </a:pathLst>
                </a:custGeom>
                <a:solidFill>
                  <a:srgbClr val="231815"/>
                </a:solidFill>
                <a:ln w="12026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</p:grpSp>
        </p:grpSp>
        <p:sp>
          <p:nvSpPr>
            <p:cNvPr id="6" name="文本框 5"/>
            <p:cNvSpPr txBox="true"/>
            <p:nvPr/>
          </p:nvSpPr>
          <p:spPr>
            <a:xfrm>
              <a:off x="6691" y="4282"/>
              <a:ext cx="6108" cy="203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000" b="1" spc="200">
                  <a:solidFill>
                    <a:srgbClr val="FF0000"/>
                  </a:solidFill>
                  <a:uFillTx/>
                  <a:latin typeface="Trebuchet MS" panose="020B0603020202020204" charset="0"/>
                  <a:ea typeface="微软雅黑" panose="020B0503020204020204" charset="-122"/>
                  <a:cs typeface="Trebuchet MS" panose="020B0603020202020204" charset="0"/>
                </a:rPr>
                <a:t>不能使用被动语态的情况：</a:t>
              </a:r>
              <a:endParaRPr lang="zh-CN" altLang="en-US" sz="2000" b="1" spc="200">
                <a:solidFill>
                  <a:srgbClr val="FF0000"/>
                </a:solidFill>
                <a:uFillTx/>
                <a:latin typeface="Trebuchet MS" panose="020B0603020202020204" charset="0"/>
                <a:ea typeface="微软雅黑" panose="020B0503020204020204" charset="-122"/>
                <a:cs typeface="Trebuchet MS" panose="020B0603020202020204" charset="0"/>
              </a:endParaRPr>
            </a:p>
            <a:p>
              <a:pPr marL="342900" indent="-34290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+mj-ea"/>
                <a:buAutoNum type="circleNumDbPlain"/>
              </a:pPr>
              <a:r>
                <a:rPr lang="zh-CN" altLang="en-US" sz="2000" b="1" spc="200">
                  <a:solidFill>
                    <a:srgbClr val="FF0000"/>
                  </a:solidFill>
                  <a:uFillTx/>
                  <a:latin typeface="Trebuchet MS" panose="020B0603020202020204" charset="0"/>
                  <a:ea typeface="微软雅黑" panose="020B0503020204020204" charset="-122"/>
                  <a:cs typeface="Trebuchet MS" panose="020B0603020202020204" charset="0"/>
                </a:rPr>
                <a:t>不及物动词不能用被动语态，如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appear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，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die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，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happen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，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lie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（躺，位于），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remain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，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occur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，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come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，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true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，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break out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，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take place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</a:rPr>
                <a:t>等。</a:t>
              </a:r>
              <a:endParaRPr lang="zh-CN" altLang="en-US" sz="2000" b="1" spc="200">
                <a:solidFill>
                  <a:srgbClr val="FF0000"/>
                </a:solidFill>
                <a:uFillTx/>
                <a:ea typeface="微软雅黑" panose="020B0503020204020204" charset="-122"/>
                <a:cs typeface="+mn-lt"/>
              </a:endParaRPr>
            </a:p>
            <a:p>
              <a:pPr marL="342900" indent="-34290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+mj-ea"/>
                <a:buAutoNum type="circleNumDbPlain"/>
              </a:pPr>
              <a:endParaRPr lang="zh-CN" altLang="en-US" sz="2000" b="1" spc="200">
                <a:solidFill>
                  <a:srgbClr val="FF0000"/>
                </a:solidFill>
                <a:uFillTx/>
                <a:ea typeface="微软雅黑" panose="020B0503020204020204" charset="-122"/>
                <a:cs typeface="+mn-lt"/>
              </a:endParaRPr>
            </a:p>
            <a:p>
              <a:pPr marL="457200" indent="-45720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+mj-ea"/>
                <a:buAutoNum type="circleNumDbPlain" startAt="2"/>
              </a:pP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  <a:sym typeface="+mn-ea"/>
                </a:rPr>
                <a:t>表示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  <a:sym typeface="+mn-ea"/>
                </a:rPr>
                <a:t>“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  <a:sym typeface="+mn-ea"/>
                </a:rPr>
                <a:t>静态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  <a:sym typeface="+mn-ea"/>
                </a:rPr>
                <a:t>”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  <a:sym typeface="+mn-ea"/>
                </a:rPr>
                <a:t>的动词不能用被动语态，</a:t>
              </a:r>
              <a:r>
                <a:rPr lang="zh-CN" altLang="en-US" sz="2000" b="1" u="sng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  <a:sym typeface="+mn-ea"/>
                </a:rPr>
                <a:t>含连系动词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  <a:sym typeface="+mn-ea"/>
                </a:rPr>
                <a:t>，如</a:t>
              </a:r>
              <a:r>
                <a:rPr lang="en-US" altLang="zh-CN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  <a:sym typeface="+mn-ea"/>
                </a:rPr>
                <a:t>last, benefit, dislike, join, mean, look like, consist of, have, possess, belong to, feel like, lack, cost, equal, become, suffer</a:t>
              </a:r>
              <a:r>
                <a:rPr lang="zh-CN" altLang="en-US" sz="2000" b="1" spc="200">
                  <a:solidFill>
                    <a:srgbClr val="FF0000"/>
                  </a:solidFill>
                  <a:uFillTx/>
                  <a:ea typeface="微软雅黑" panose="020B0503020204020204" charset="-122"/>
                  <a:cs typeface="+mn-lt"/>
                  <a:sym typeface="+mn-ea"/>
                </a:rPr>
                <a:t>等。</a:t>
              </a:r>
              <a:endParaRPr lang="zh-CN" altLang="en-US" sz="2000" b="1" spc="200">
                <a:solidFill>
                  <a:srgbClr val="FF0000"/>
                </a:solidFill>
                <a:uFillTx/>
                <a:ea typeface="微软雅黑" panose="020B0503020204020204" charset="-122"/>
                <a:cs typeface="+mn-lt"/>
              </a:endParaRPr>
            </a:p>
            <a:p>
              <a:pPr marL="342900" indent="-34290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charset="0"/>
                <a:buChar char="Ø"/>
              </a:pPr>
              <a:endParaRPr lang="en-US" altLang="zh-CN" sz="2000" spc="200">
                <a:solidFill>
                  <a:srgbClr val="7030A0"/>
                </a:solidFill>
                <a:uFillTx/>
                <a:ea typeface="微软雅黑" panose="020B0503020204020204" charset="-122"/>
                <a:cs typeface="+mn-lt"/>
              </a:endParaRPr>
            </a:p>
          </p:txBody>
        </p:sp>
      </p:grpSp>
      <p:sp>
        <p:nvSpPr>
          <p:cNvPr id="3" name="文本框 2"/>
          <p:cNvSpPr txBox="true"/>
          <p:nvPr/>
        </p:nvSpPr>
        <p:spPr>
          <a:xfrm>
            <a:off x="1713865" y="3012440"/>
            <a:ext cx="6950075" cy="6076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altLang="zh-CN" sz="2000" spc="200">
                <a:solidFill>
                  <a:srgbClr val="7030A0"/>
                </a:solidFill>
                <a:uFillTx/>
                <a:ea typeface="微软雅黑" panose="020B0503020204020204" charset="-122"/>
                <a:cs typeface="+mn-lt"/>
                <a:sym typeface="+mn-ea"/>
              </a:rPr>
              <a:t>This sort of things doesn’t </a:t>
            </a:r>
            <a:r>
              <a:rPr lang="en-US" altLang="zh-CN" sz="2400" u="sng" spc="200">
                <a:solidFill>
                  <a:srgbClr val="7030A0"/>
                </a:solidFill>
                <a:uFillTx/>
                <a:ea typeface="微软雅黑" panose="020B0503020204020204" charset="-122"/>
                <a:cs typeface="+mn-lt"/>
                <a:sym typeface="+mn-ea"/>
              </a:rPr>
              <a:t>happen</a:t>
            </a:r>
            <a:r>
              <a:rPr lang="en-US" altLang="zh-CN" sz="2000" spc="200">
                <a:solidFill>
                  <a:srgbClr val="7030A0"/>
                </a:solidFill>
                <a:uFillTx/>
                <a:ea typeface="微软雅黑" panose="020B0503020204020204" charset="-122"/>
                <a:cs typeface="+mn-lt"/>
                <a:sym typeface="+mn-ea"/>
              </a:rPr>
              <a:t> in real life.</a:t>
            </a:r>
            <a:endParaRPr lang="en-US" altLang="zh-CN" sz="2000" spc="200">
              <a:solidFill>
                <a:srgbClr val="7030A0"/>
              </a:solidFill>
              <a:uFillTx/>
              <a:ea typeface="微软雅黑" panose="020B0503020204020204" charset="-122"/>
              <a:cs typeface="+mn-lt"/>
            </a:endParaRPr>
          </a:p>
        </p:txBody>
      </p:sp>
      <p:sp>
        <p:nvSpPr>
          <p:cNvPr id="4" name="文本框 3"/>
          <p:cNvSpPr txBox="true"/>
          <p:nvPr/>
        </p:nvSpPr>
        <p:spPr>
          <a:xfrm>
            <a:off x="1713865" y="4897755"/>
            <a:ext cx="655066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altLang="zh-CN" sz="2000" spc="200">
                <a:solidFill>
                  <a:srgbClr val="7030A0"/>
                </a:solidFill>
                <a:uFillTx/>
                <a:ea typeface="微软雅黑" panose="020B0503020204020204" charset="-122"/>
                <a:cs typeface="+mn-lt"/>
                <a:sym typeface="+mn-ea"/>
              </a:rPr>
              <a:t>Each game </a:t>
            </a:r>
            <a:r>
              <a:rPr lang="en-US" altLang="zh-CN" sz="2000" u="sng" spc="200">
                <a:solidFill>
                  <a:srgbClr val="7030A0"/>
                </a:solidFill>
                <a:uFillTx/>
                <a:ea typeface="微软雅黑" panose="020B0503020204020204" charset="-122"/>
                <a:cs typeface="+mn-lt"/>
                <a:sym typeface="+mn-ea"/>
              </a:rPr>
              <a:t>lasts</a:t>
            </a:r>
            <a:r>
              <a:rPr lang="en-US" altLang="zh-CN" sz="2000" spc="200">
                <a:solidFill>
                  <a:srgbClr val="7030A0"/>
                </a:solidFill>
                <a:uFillTx/>
                <a:ea typeface="微软雅黑" panose="020B0503020204020204" charset="-122"/>
                <a:cs typeface="+mn-lt"/>
                <a:sym typeface="+mn-ea"/>
              </a:rPr>
              <a:t> about an hour.</a:t>
            </a:r>
            <a:endParaRPr lang="en-US" altLang="zh-CN" sz="2000" spc="200">
              <a:solidFill>
                <a:srgbClr val="7030A0"/>
              </a:solidFill>
              <a:uFillTx/>
              <a:ea typeface="微软雅黑" panose="020B0503020204020204" charset="-122"/>
              <a:cs typeface="+mn-lt"/>
            </a:endParaRPr>
          </a:p>
          <a:p>
            <a:pPr marL="342900" indent="-3429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altLang="zh-CN" sz="2000" spc="200">
                <a:solidFill>
                  <a:srgbClr val="7030A0"/>
                </a:solidFill>
                <a:uFillTx/>
                <a:ea typeface="微软雅黑" panose="020B0503020204020204" charset="-122"/>
                <a:cs typeface="+mn-lt"/>
                <a:sym typeface="+mn-ea"/>
              </a:rPr>
              <a:t>A healthy diet should </a:t>
            </a:r>
            <a:r>
              <a:rPr lang="en-US" altLang="zh-CN" sz="2000" u="sng" spc="200">
                <a:solidFill>
                  <a:srgbClr val="7030A0"/>
                </a:solidFill>
                <a:uFillTx/>
                <a:ea typeface="微软雅黑" panose="020B0503020204020204" charset="-122"/>
                <a:cs typeface="+mn-lt"/>
                <a:sym typeface="+mn-ea"/>
              </a:rPr>
              <a:t>consist of</a:t>
            </a:r>
            <a:r>
              <a:rPr lang="en-US" altLang="zh-CN" sz="2000" spc="200">
                <a:solidFill>
                  <a:srgbClr val="7030A0"/>
                </a:solidFill>
                <a:uFillTx/>
                <a:ea typeface="微软雅黑" panose="020B0503020204020204" charset="-122"/>
                <a:cs typeface="+mn-lt"/>
                <a:sym typeface="+mn-ea"/>
              </a:rPr>
              <a:t> wholefoods.</a:t>
            </a:r>
            <a:endParaRPr lang="en-US" altLang="zh-CN" sz="2000" spc="200">
              <a:solidFill>
                <a:srgbClr val="7030A0"/>
              </a:solidFill>
              <a:uFillTx/>
              <a:ea typeface="微软雅黑" panose="020B0503020204020204" charset="-122"/>
              <a:cs typeface="+mn-lt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154" name="Rectangle 2"/>
          <p:cNvSpPr/>
          <p:nvPr/>
        </p:nvSpPr>
        <p:spPr>
          <a:xfrm>
            <a:off x="1506855" y="1984375"/>
            <a:ext cx="917892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  <a:buClr>
                <a:srgbClr val="A50021"/>
              </a:buClr>
              <a:buSzPct val="120000"/>
              <a:buChar char="•"/>
            </a:pPr>
            <a:r>
              <a:rPr lang="zh-CN" altLang="zh-CN" sz="3200" b="1" dirty="0">
                <a:solidFill>
                  <a:srgbClr val="333399"/>
                </a:solidFill>
                <a:latin typeface="Arial" panose="02080604020202020204" pitchFamily="34" charset="0"/>
              </a:rPr>
              <a:t>A traffic accident ________(happen) just now.</a:t>
            </a:r>
            <a:endParaRPr lang="zh-CN" altLang="zh-CN" sz="3200" b="1" dirty="0">
              <a:solidFill>
                <a:srgbClr val="333399"/>
              </a:solidFill>
              <a:latin typeface="Arial" panose="02080604020202020204" pitchFamily="34" charset="0"/>
            </a:endParaRPr>
          </a:p>
        </p:txBody>
      </p:sp>
      <p:sp>
        <p:nvSpPr>
          <p:cNvPr id="49155" name="Rectangle 3"/>
          <p:cNvSpPr/>
          <p:nvPr/>
        </p:nvSpPr>
        <p:spPr>
          <a:xfrm>
            <a:off x="5142230" y="1912938"/>
            <a:ext cx="187706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solidFill>
                  <a:srgbClr val="FF0000"/>
                </a:solidFill>
                <a:latin typeface="Times New Roman" panose="02020603050405020304" charset="0"/>
              </a:rPr>
              <a:t>happened</a:t>
            </a:r>
            <a:endParaRPr lang="zh-CN" altLang="zh-CN" sz="3200" b="1" dirty="0">
              <a:solidFill>
                <a:srgbClr val="FF0000"/>
              </a:solidFill>
              <a:latin typeface="Times New Roman" panose="02020603050405020304" charset="0"/>
            </a:endParaRPr>
          </a:p>
        </p:txBody>
      </p:sp>
      <p:sp>
        <p:nvSpPr>
          <p:cNvPr id="49157" name="Rectangle 5"/>
          <p:cNvSpPr/>
          <p:nvPr/>
        </p:nvSpPr>
        <p:spPr>
          <a:xfrm>
            <a:off x="1990090" y="3616325"/>
            <a:ext cx="8418195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>
              <a:spcBef>
                <a:spcPct val="50000"/>
              </a:spcBef>
              <a:buClr>
                <a:srgbClr val="A50021"/>
              </a:buClr>
              <a:buSzPct val="120000"/>
              <a:buChar char="•"/>
            </a:pPr>
            <a:r>
              <a:rPr lang="zh-CN" altLang="zh-CN" sz="3200" b="1" dirty="0">
                <a:solidFill>
                  <a:srgbClr val="333399"/>
                </a:solidFill>
                <a:latin typeface="Arial" panose="02080604020202020204" pitchFamily="34" charset="0"/>
              </a:rPr>
              <a:t>Peking Opera ________ (sound) beautiful.</a:t>
            </a:r>
            <a:endParaRPr lang="zh-CN" altLang="zh-CN" sz="3200" b="1" dirty="0">
              <a:solidFill>
                <a:srgbClr val="333399"/>
              </a:solidFill>
              <a:latin typeface="Arial" panose="02080604020202020204" pitchFamily="34" charset="0"/>
            </a:endParaRPr>
          </a:p>
        </p:txBody>
      </p:sp>
      <p:sp>
        <p:nvSpPr>
          <p:cNvPr id="49158" name="Rectangle 6"/>
          <p:cNvSpPr/>
          <p:nvPr/>
        </p:nvSpPr>
        <p:spPr>
          <a:xfrm>
            <a:off x="5231765" y="3471863"/>
            <a:ext cx="138049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solidFill>
                  <a:srgbClr val="FF3300"/>
                </a:solidFill>
                <a:latin typeface="Times New Roman" panose="02020603050405020304" charset="0"/>
              </a:rPr>
              <a:t>sounds</a:t>
            </a:r>
            <a:endParaRPr lang="zh-CN" altLang="zh-CN" sz="3200" b="1" dirty="0">
              <a:solidFill>
                <a:srgbClr val="FF3300"/>
              </a:solidFill>
              <a:latin typeface="Times New Roman" panose="02020603050405020304" charset="0"/>
            </a:endParaRPr>
          </a:p>
        </p:txBody>
      </p:sp>
      <p:sp>
        <p:nvSpPr>
          <p:cNvPr id="93192" name="Text Box 8"/>
          <p:cNvSpPr txBox="true"/>
          <p:nvPr/>
        </p:nvSpPr>
        <p:spPr>
          <a:xfrm>
            <a:off x="695325" y="200343"/>
            <a:ext cx="432117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CC0000"/>
                </a:solidFill>
                <a:latin typeface="Times New Roman" panose="02020603050405020304" charset="0"/>
                <a:ea typeface="隶书" panose="02010509060101010101" pitchFamily="1" charset="-122"/>
              </a:rPr>
              <a:t>现场试炼：</a:t>
            </a:r>
            <a:endParaRPr lang="zh-CN" altLang="en-US" sz="3200" b="1" dirty="0">
              <a:solidFill>
                <a:srgbClr val="CC0000"/>
              </a:solidFill>
              <a:latin typeface="Times New Roman" panose="02020603050405020304" charset="0"/>
              <a:ea typeface="隶书" panose="02010509060101010101" pitchFamily="1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9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9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9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9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9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9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9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9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9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4" grpId="0"/>
      <p:bldP spid="49155" grpId="0"/>
      <p:bldP spid="49157" grpId="0"/>
      <p:bldP spid="49158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ctrTitle" idx="13"/>
          </p:nvPr>
        </p:nvSpPr>
        <p:spPr>
          <a:xfrm>
            <a:off x="677545" y="517842"/>
            <a:ext cx="5683250" cy="971550"/>
          </a:xfrm>
        </p:spPr>
        <p:txBody>
          <a:bodyPr>
            <a:normAutofit fontScale="90000"/>
          </a:bodyPr>
          <a:p>
            <a:r>
              <a:rPr lang="en-US" altLang="zh-CN"/>
              <a:t>2</a:t>
            </a:r>
            <a:r>
              <a:rPr lang="zh-CN" altLang="en-US"/>
              <a:t>、被动语态的形式</a:t>
            </a:r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1437005" y="1990090"/>
            <a:ext cx="8736965" cy="252793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>
              <a:lnSpc>
                <a:spcPct val="180000"/>
              </a:lnSpc>
            </a:pPr>
            <a:r>
              <a:rPr lang="zh-CN" altLang="en-US"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基本构成：</a:t>
            </a:r>
            <a:endParaRPr lang="zh-CN" altLang="en-US"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80000"/>
              </a:lnSpc>
            </a:pPr>
            <a:r>
              <a:rPr lang="en-US" altLang="zh-CN" sz="280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 + </a:t>
            </a:r>
            <a:r>
              <a:rPr lang="zh-CN" altLang="en-US" sz="28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及物动词</a:t>
            </a:r>
            <a:r>
              <a:rPr lang="zh-CN" altLang="en-US" sz="280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</a:t>
            </a:r>
            <a:r>
              <a:rPr lang="zh-CN" altLang="en-US" sz="2800" u="sng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过去分词</a:t>
            </a:r>
            <a:r>
              <a:rPr lang="zh-CN" altLang="en-US" sz="280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（</a:t>
            </a:r>
            <a:r>
              <a:rPr lang="en-US" altLang="zh-CN" sz="320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 by + </a:t>
            </a:r>
            <a:r>
              <a:rPr lang="zh-CN" altLang="en-US" sz="320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动作的执行者）</a:t>
            </a:r>
            <a:endParaRPr lang="zh-CN" altLang="en-US" sz="320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180000"/>
              </a:lnSpc>
            </a:pP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如：</a:t>
            </a:r>
            <a:r>
              <a:rPr lang="en-US" altLang="zh-CN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cup </a:t>
            </a:r>
            <a:r>
              <a:rPr lang="en-US" altLang="zh-CN" sz="2800" u="sng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was broken</a:t>
            </a:r>
            <a:r>
              <a:rPr lang="en-US" altLang="zh-CN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800" u="sng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by</a:t>
            </a:r>
            <a:r>
              <a:rPr lang="en-US" altLang="zh-CN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the boy.</a:t>
            </a:r>
            <a:endParaRPr lang="en-US" altLang="zh-CN" sz="2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下箭头标注 3"/>
          <p:cNvSpPr/>
          <p:nvPr/>
        </p:nvSpPr>
        <p:spPr>
          <a:xfrm>
            <a:off x="3484880" y="2339975"/>
            <a:ext cx="2635885" cy="821690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/>
              <a:t>注意：不是过去时</a:t>
            </a:r>
            <a:endParaRPr lang="zh-CN" altLang="en-US" sz="20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true"/>
      <p:bldP spid="4" grpId="1" animBg="true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ctrTitle" idx="13"/>
          </p:nvPr>
        </p:nvSpPr>
        <p:spPr>
          <a:xfrm>
            <a:off x="0" y="317"/>
            <a:ext cx="5683250" cy="971550"/>
          </a:xfrm>
        </p:spPr>
        <p:txBody>
          <a:bodyPr>
            <a:normAutofit fontScale="90000"/>
          </a:bodyPr>
          <a:p>
            <a:r>
              <a:rPr lang="en-US" altLang="zh-CN"/>
              <a:t>2</a:t>
            </a:r>
            <a:r>
              <a:rPr lang="zh-CN" altLang="en-US"/>
              <a:t>、被动语态的形式</a:t>
            </a:r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1391285" y="1330960"/>
            <a:ext cx="9729470" cy="6508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被动语态也</a:t>
            </a:r>
            <a:r>
              <a:rPr lang="zh-CN" altLang="en-US" sz="280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有时态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</a:t>
            </a:r>
            <a:r>
              <a:rPr lang="zh-CN" altLang="en-US" sz="280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人称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</a:t>
            </a:r>
            <a:r>
              <a:rPr lang="zh-CN" altLang="en-US" sz="280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数的变化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，主要</a:t>
            </a:r>
            <a:r>
              <a:rPr lang="zh-CN" altLang="en-US" sz="280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体现在</a:t>
            </a:r>
            <a:r>
              <a:rPr lang="en-US" altLang="zh-CN" sz="280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</a:t>
            </a:r>
            <a:r>
              <a:rPr lang="zh-CN" altLang="en-US" sz="280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动词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上。</a:t>
            </a:r>
            <a:endParaRPr lang="zh-CN" altLang="en-US" sz="2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193040" y="2165350"/>
          <a:ext cx="11805920" cy="4453255"/>
        </p:xfrm>
        <a:graphic>
          <a:graphicData uri="http://schemas.openxmlformats.org/drawingml/2006/table">
            <a:tbl>
              <a:tblPr firstRow="true" bandRow="true"/>
              <a:tblGrid>
                <a:gridCol w="2220595"/>
                <a:gridCol w="3683000"/>
                <a:gridCol w="2282825"/>
                <a:gridCol w="3619500"/>
              </a:tblGrid>
              <a:tr h="5137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rgbClr val="FFFFFF"/>
                          </a:solidFill>
                        </a:rPr>
                        <a:t>常用被动语态</a:t>
                      </a:r>
                      <a:endParaRPr lang="zh-CN" altLang="en-US" sz="2400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rgbClr val="FFFFFF"/>
                          </a:solidFill>
                        </a:rPr>
                        <a:t>构成</a:t>
                      </a:r>
                      <a:endParaRPr lang="zh-CN" altLang="en-US" sz="2400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rgbClr val="FFFFFF"/>
                          </a:solidFill>
                        </a:rPr>
                        <a:t>常用被动语态</a:t>
                      </a:r>
                      <a:endParaRPr lang="zh-CN" altLang="en-US" sz="2400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>
                          <a:solidFill>
                            <a:srgbClr val="FFFFFF"/>
                          </a:solidFill>
                        </a:rPr>
                        <a:t>构成</a:t>
                      </a:r>
                      <a:endParaRPr lang="zh-CN" altLang="en-US" sz="2400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786765">
                <a:tc>
                  <a:txBody>
                    <a:bodyPr/>
                    <a:p>
                      <a:pPr lvl="1" algn="l" fontAlgn="ctr">
                        <a:buNone/>
                      </a:pPr>
                      <a:r>
                        <a:rPr lang="zh-CN" altLang="en-US" sz="2300" b="1">
                          <a:solidFill>
                            <a:srgbClr val="404040"/>
                          </a:solidFill>
                        </a:rPr>
                        <a:t>一般现在时</a:t>
                      </a:r>
                      <a:endParaRPr lang="zh-CN" altLang="en-US" sz="2300" b="1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zh-CN" altLang="en-US" sz="2300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2300" b="1">
                          <a:solidFill>
                            <a:srgbClr val="404040"/>
                          </a:solidFill>
                        </a:rPr>
                        <a:t>现在完成时</a:t>
                      </a:r>
                      <a:endParaRPr lang="zh-CN" altLang="en-US" sz="2300" b="1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zh-CN" altLang="en-US" sz="2300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786765"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2300" b="1">
                          <a:solidFill>
                            <a:srgbClr val="404040"/>
                          </a:solidFill>
                        </a:rPr>
                        <a:t>一般过去时</a:t>
                      </a:r>
                      <a:endParaRPr lang="zh-CN" altLang="en-US" sz="2300" b="1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en-US" altLang="zh-CN" sz="2300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2300" b="1">
                          <a:solidFill>
                            <a:srgbClr val="404040"/>
                          </a:solidFill>
                        </a:rPr>
                        <a:t>过去完成时</a:t>
                      </a:r>
                      <a:endParaRPr lang="zh-CN" altLang="en-US" sz="2300" b="1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en-US" altLang="zh-CN" sz="2300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786765"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2300" b="1">
                          <a:solidFill>
                            <a:srgbClr val="404040"/>
                          </a:solidFill>
                        </a:rPr>
                        <a:t>一般将来时</a:t>
                      </a:r>
                      <a:endParaRPr lang="zh-CN" altLang="en-US" sz="2300" b="1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en-US" altLang="zh-CN" sz="2300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2300" b="1">
                          <a:solidFill>
                            <a:srgbClr val="404040"/>
                          </a:solidFill>
                        </a:rPr>
                        <a:t>将来完成时</a:t>
                      </a:r>
                      <a:endParaRPr lang="zh-CN" altLang="en-US" sz="2300" b="1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en-US" altLang="zh-CN" sz="2300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2F2F2"/>
                    </a:solidFill>
                  </a:tcPr>
                </a:tc>
              </a:tr>
              <a:tr h="786765"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2300" b="1">
                          <a:solidFill>
                            <a:srgbClr val="404040"/>
                          </a:solidFill>
                        </a:rPr>
                        <a:t>现在进行时</a:t>
                      </a:r>
                      <a:endParaRPr lang="zh-CN" altLang="en-US" sz="2300" b="1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en-US" altLang="zh-CN" sz="2300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2300" b="1">
                          <a:solidFill>
                            <a:srgbClr val="404040"/>
                          </a:solidFill>
                        </a:rPr>
                        <a:t>过去将来完成时</a:t>
                      </a:r>
                      <a:endParaRPr lang="zh-CN" altLang="en-US" sz="2300" b="1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en-US" altLang="zh-CN" sz="2300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3175">
                      <a:solidFill>
                        <a:srgbClr val="03A9F5"/>
                      </a:solidFill>
                      <a:prstDash val="dot"/>
                    </a:lnB>
                    <a:solidFill>
                      <a:srgbClr val="FFFFFF"/>
                    </a:solidFill>
                  </a:tcPr>
                </a:tc>
              </a:tr>
              <a:tr h="786765"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2300" b="1">
                          <a:solidFill>
                            <a:srgbClr val="404040"/>
                          </a:solidFill>
                        </a:rPr>
                        <a:t>过去进行时</a:t>
                      </a:r>
                      <a:endParaRPr lang="zh-CN" altLang="en-US" sz="2300" b="1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en-US" altLang="zh-CN" sz="2300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r>
                        <a:rPr lang="zh-CN" altLang="en-US" sz="2300" b="1">
                          <a:solidFill>
                            <a:srgbClr val="404040"/>
                          </a:solidFill>
                        </a:rPr>
                        <a:t>过去将来时</a:t>
                      </a:r>
                      <a:endParaRPr lang="zh-CN" altLang="en-US" sz="2300" b="1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en-US" altLang="zh-CN" sz="2300">
                        <a:solidFill>
                          <a:srgbClr val="404040"/>
                        </a:solidFill>
                      </a:endParaRPr>
                    </a:p>
                  </a:txBody>
                  <a:tcPr anchor="ctr" anchorCtr="false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3175">
                      <a:solidFill>
                        <a:srgbClr val="03A9F5"/>
                      </a:solidFill>
                      <a:prstDash val="dot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6" name="文本框 5"/>
          <p:cNvSpPr txBox="true"/>
          <p:nvPr/>
        </p:nvSpPr>
        <p:spPr>
          <a:xfrm>
            <a:off x="1391285" y="870585"/>
            <a:ext cx="6905625" cy="4603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p>
            <a:r>
              <a:rPr lang="zh-CN" altLang="en-US" sz="2400"/>
              <a:t>be + 及物动词的过去分词（+ by + 动作的执行者）</a:t>
            </a:r>
            <a:endParaRPr lang="zh-CN" altLang="en-US" sz="2400"/>
          </a:p>
        </p:txBody>
      </p:sp>
      <p:sp>
        <p:nvSpPr>
          <p:cNvPr id="7" name="文本框 6"/>
          <p:cNvSpPr txBox="true"/>
          <p:nvPr/>
        </p:nvSpPr>
        <p:spPr>
          <a:xfrm>
            <a:off x="3270885" y="2863850"/>
            <a:ext cx="2245360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fontAlgn="ctr">
              <a:buNone/>
            </a:pPr>
            <a:r>
              <a:rPr lang="en-US" altLang="zh-CN" sz="2300">
                <a:sym typeface="+mn-ea"/>
              </a:rPr>
              <a:t>am/is/are asked</a:t>
            </a:r>
            <a:endParaRPr lang="zh-CN" altLang="en-US" sz="2300"/>
          </a:p>
        </p:txBody>
      </p:sp>
      <p:sp>
        <p:nvSpPr>
          <p:cNvPr id="8" name="文本框 7"/>
          <p:cNvSpPr txBox="true"/>
          <p:nvPr/>
        </p:nvSpPr>
        <p:spPr>
          <a:xfrm>
            <a:off x="3270885" y="3685540"/>
            <a:ext cx="2277745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fontAlgn="ctr">
              <a:buNone/>
            </a:pPr>
            <a:r>
              <a:rPr lang="en-US" altLang="zh-CN" sz="2300">
                <a:sym typeface="+mn-ea"/>
              </a:rPr>
              <a:t>was/were asked</a:t>
            </a:r>
            <a:endParaRPr lang="en-US" altLang="zh-CN" sz="2300"/>
          </a:p>
        </p:txBody>
      </p:sp>
      <p:sp>
        <p:nvSpPr>
          <p:cNvPr id="9" name="文本框 8"/>
          <p:cNvSpPr txBox="true"/>
          <p:nvPr/>
        </p:nvSpPr>
        <p:spPr>
          <a:xfrm>
            <a:off x="3067685" y="4191000"/>
            <a:ext cx="2537460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fontAlgn="ctr">
              <a:buNone/>
            </a:pPr>
            <a:r>
              <a:rPr lang="en-US" altLang="zh-CN" sz="2300">
                <a:sym typeface="+mn-ea"/>
              </a:rPr>
              <a:t>will/shall be asked</a:t>
            </a:r>
            <a:endParaRPr lang="en-US" altLang="zh-CN" sz="2300"/>
          </a:p>
        </p:txBody>
      </p:sp>
      <p:sp>
        <p:nvSpPr>
          <p:cNvPr id="10" name="文本框 9"/>
          <p:cNvSpPr txBox="true"/>
          <p:nvPr/>
        </p:nvSpPr>
        <p:spPr>
          <a:xfrm>
            <a:off x="2815590" y="5201285"/>
            <a:ext cx="3041650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300">
                <a:sym typeface="+mn-ea"/>
              </a:rPr>
              <a:t>am/is/are being asked</a:t>
            </a:r>
            <a:endParaRPr lang="en-US" altLang="zh-CN" sz="2300"/>
          </a:p>
        </p:txBody>
      </p:sp>
      <p:sp>
        <p:nvSpPr>
          <p:cNvPr id="11" name="文本框 10"/>
          <p:cNvSpPr txBox="true"/>
          <p:nvPr/>
        </p:nvSpPr>
        <p:spPr>
          <a:xfrm>
            <a:off x="2872740" y="6031865"/>
            <a:ext cx="3074035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300">
                <a:sym typeface="+mn-ea"/>
              </a:rPr>
              <a:t>was/were being asked</a:t>
            </a:r>
            <a:endParaRPr lang="en-US" altLang="zh-CN" sz="2300"/>
          </a:p>
        </p:txBody>
      </p:sp>
      <p:sp>
        <p:nvSpPr>
          <p:cNvPr id="12" name="文本框 11"/>
          <p:cNvSpPr txBox="true"/>
          <p:nvPr/>
        </p:nvSpPr>
        <p:spPr>
          <a:xfrm>
            <a:off x="8784590" y="2863850"/>
            <a:ext cx="2961640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300">
                <a:sym typeface="+mn-ea"/>
              </a:rPr>
              <a:t>have/has been asked</a:t>
            </a:r>
            <a:endParaRPr lang="zh-CN" altLang="en-US" sz="2300"/>
          </a:p>
        </p:txBody>
      </p:sp>
      <p:sp>
        <p:nvSpPr>
          <p:cNvPr id="13" name="文本框 12"/>
          <p:cNvSpPr txBox="true"/>
          <p:nvPr/>
        </p:nvSpPr>
        <p:spPr>
          <a:xfrm>
            <a:off x="9133840" y="3685540"/>
            <a:ext cx="2263140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300">
                <a:sym typeface="+mn-ea"/>
              </a:rPr>
              <a:t>had been asked</a:t>
            </a:r>
            <a:endParaRPr lang="en-US" altLang="zh-CN" sz="2300"/>
          </a:p>
        </p:txBody>
      </p:sp>
      <p:sp>
        <p:nvSpPr>
          <p:cNvPr id="14" name="文本框 13"/>
          <p:cNvSpPr txBox="true"/>
          <p:nvPr/>
        </p:nvSpPr>
        <p:spPr>
          <a:xfrm>
            <a:off x="8421370" y="4404360"/>
            <a:ext cx="3577590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300">
                <a:sym typeface="+mn-ea"/>
              </a:rPr>
              <a:t>shall/will have been asked</a:t>
            </a:r>
            <a:endParaRPr lang="en-US" altLang="zh-CN" sz="2300"/>
          </a:p>
        </p:txBody>
      </p:sp>
      <p:sp>
        <p:nvSpPr>
          <p:cNvPr id="15" name="文本框 14"/>
          <p:cNvSpPr txBox="true"/>
          <p:nvPr/>
        </p:nvSpPr>
        <p:spPr>
          <a:xfrm>
            <a:off x="8557260" y="5038090"/>
            <a:ext cx="3416300" cy="7988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fontAlgn="ctr">
              <a:buNone/>
            </a:pPr>
            <a:r>
              <a:rPr lang="en-US" altLang="zh-CN" sz="2300">
                <a:sym typeface="+mn-ea"/>
              </a:rPr>
              <a:t>should/would have been </a:t>
            </a:r>
            <a:endParaRPr lang="en-US" altLang="zh-CN" sz="2300">
              <a:sym typeface="+mn-ea"/>
            </a:endParaRPr>
          </a:p>
          <a:p>
            <a:pPr algn="ctr" fontAlgn="ctr">
              <a:buNone/>
            </a:pPr>
            <a:r>
              <a:rPr lang="en-US" altLang="zh-CN" sz="2300">
                <a:sym typeface="+mn-ea"/>
              </a:rPr>
              <a:t>asked</a:t>
            </a:r>
            <a:endParaRPr lang="en-US" altLang="zh-CN" sz="2300"/>
          </a:p>
        </p:txBody>
      </p:sp>
      <p:sp>
        <p:nvSpPr>
          <p:cNvPr id="16" name="文本框 15"/>
          <p:cNvSpPr txBox="true"/>
          <p:nvPr/>
        </p:nvSpPr>
        <p:spPr>
          <a:xfrm>
            <a:off x="8557260" y="5944870"/>
            <a:ext cx="3155950" cy="445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fontAlgn="ctr">
              <a:buNone/>
            </a:pPr>
            <a:r>
              <a:rPr lang="en-US" altLang="zh-CN" sz="2300">
                <a:sym typeface="+mn-ea"/>
              </a:rPr>
              <a:t>should/would be asked</a:t>
            </a:r>
            <a:endParaRPr lang="en-US" altLang="zh-CN" sz="2300"/>
          </a:p>
        </p:txBody>
      </p:sp>
      <p:sp>
        <p:nvSpPr>
          <p:cNvPr id="17" name="文本框 16"/>
          <p:cNvSpPr txBox="true"/>
          <p:nvPr/>
        </p:nvSpPr>
        <p:spPr>
          <a:xfrm>
            <a:off x="2432685" y="4592320"/>
            <a:ext cx="3807460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ctr">
              <a:buNone/>
            </a:pPr>
            <a:r>
              <a:rPr lang="en-US" altLang="zh-CN" sz="2300">
                <a:sym typeface="+mn-ea"/>
              </a:rPr>
              <a:t>am/is/are going to be asked</a:t>
            </a:r>
            <a:endParaRPr lang="en-US" altLang="zh-CN" sz="2300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866" name="Text Box 2"/>
          <p:cNvSpPr txBox="true"/>
          <p:nvPr/>
        </p:nvSpPr>
        <p:spPr>
          <a:xfrm>
            <a:off x="1524000" y="457200"/>
            <a:ext cx="91440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imes New Roman" panose="02020603050405020304" charset="0"/>
              </a:rPr>
              <a:t>1.Bananas</a:t>
            </a:r>
            <a:r>
              <a:rPr lang="zh-CN" altLang="zh-CN" sz="32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are grown</a:t>
            </a:r>
            <a:r>
              <a:rPr lang="zh-CN" altLang="zh-CN" sz="32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200" b="1" dirty="0">
                <a:latin typeface="Times New Roman" panose="02020603050405020304" charset="0"/>
              </a:rPr>
              <a:t>in Hainan.</a:t>
            </a:r>
            <a:r>
              <a:rPr lang="zh-CN" altLang="zh-CN" sz="2800" b="1" dirty="0">
                <a:latin typeface="Times New Roman" panose="02020603050405020304" charset="0"/>
              </a:rPr>
              <a:t>(</a:t>
            </a:r>
            <a:r>
              <a:rPr lang="zh-CN" altLang="en-US" sz="2800" b="1" dirty="0">
                <a:latin typeface="Times New Roman" panose="02020603050405020304" charset="0"/>
              </a:rPr>
              <a:t>海南种植香蕉。）</a:t>
            </a:r>
            <a:endParaRPr lang="zh-CN" altLang="en-US" sz="2800" b="1" dirty="0">
              <a:latin typeface="Times New Roman" panose="02020603050405020304" charset="0"/>
            </a:endParaRPr>
          </a:p>
        </p:txBody>
      </p:sp>
      <p:sp>
        <p:nvSpPr>
          <p:cNvPr id="36867" name="Text Box 3"/>
          <p:cNvSpPr txBox="true"/>
          <p:nvPr/>
        </p:nvSpPr>
        <p:spPr>
          <a:xfrm>
            <a:off x="1524000" y="1143000"/>
            <a:ext cx="9144000" cy="10763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imes New Roman" panose="02020603050405020304" charset="0"/>
              </a:rPr>
              <a:t>2.Many more trees</a:t>
            </a:r>
            <a:r>
              <a:rPr lang="zh-CN" altLang="zh-CN" sz="32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will be planted</a:t>
            </a:r>
            <a:r>
              <a:rPr lang="zh-CN" altLang="zh-CN" sz="32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200" b="1" dirty="0">
                <a:latin typeface="Times New Roman" panose="02020603050405020304" charset="0"/>
              </a:rPr>
              <a:t>in our school   next year.</a:t>
            </a:r>
            <a:r>
              <a:rPr lang="zh-CN" altLang="en-US" sz="3200" b="1" dirty="0">
                <a:latin typeface="Times New Roman" panose="02020603050405020304" charset="0"/>
              </a:rPr>
              <a:t>（</a:t>
            </a:r>
            <a:r>
              <a:rPr lang="zh-CN" altLang="en-US" sz="2800" b="1" dirty="0">
                <a:latin typeface="Times New Roman" panose="02020603050405020304" charset="0"/>
              </a:rPr>
              <a:t>我们学校明年将种更多的树</a:t>
            </a:r>
            <a:r>
              <a:rPr lang="zh-CN" altLang="en-US" sz="3200" b="1" dirty="0">
                <a:latin typeface="Times New Roman" panose="02020603050405020304" charset="0"/>
              </a:rPr>
              <a:t>。）</a:t>
            </a:r>
            <a:endParaRPr lang="zh-CN" altLang="en-US" sz="3200" b="1" dirty="0">
              <a:latin typeface="Times New Roman" panose="02020603050405020304" charset="0"/>
            </a:endParaRPr>
          </a:p>
        </p:txBody>
      </p:sp>
      <p:sp>
        <p:nvSpPr>
          <p:cNvPr id="36868" name="Text Box 4"/>
          <p:cNvSpPr txBox="true"/>
          <p:nvPr/>
        </p:nvSpPr>
        <p:spPr>
          <a:xfrm>
            <a:off x="1524000" y="2362200"/>
            <a:ext cx="94488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imes New Roman" panose="02020603050405020304" charset="0"/>
              </a:rPr>
              <a:t>3.</a:t>
            </a: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Were</a:t>
            </a:r>
            <a:r>
              <a:rPr lang="zh-CN" altLang="zh-CN" sz="32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200" b="1" dirty="0">
                <a:latin typeface="Times New Roman" panose="02020603050405020304" charset="0"/>
              </a:rPr>
              <a:t>the trees</a:t>
            </a:r>
            <a:r>
              <a:rPr lang="zh-CN" altLang="zh-CN" sz="3200" b="1" u="sng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planted</a:t>
            </a:r>
            <a:r>
              <a:rPr lang="zh-CN" altLang="zh-CN" sz="32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200" b="1" dirty="0">
                <a:latin typeface="Times New Roman" panose="02020603050405020304" charset="0"/>
              </a:rPr>
              <a:t>by him？</a:t>
            </a:r>
            <a:r>
              <a:rPr lang="zh-CN" altLang="en-US" sz="2800" b="1" dirty="0">
                <a:latin typeface="Times New Roman" panose="02020603050405020304" charset="0"/>
              </a:rPr>
              <a:t>这些树是他种的吗</a:t>
            </a:r>
            <a:r>
              <a:rPr lang="zh-CN" altLang="en-US" sz="3200" b="1" dirty="0">
                <a:latin typeface="Times New Roman" panose="02020603050405020304" charset="0"/>
              </a:rPr>
              <a:t>？</a:t>
            </a:r>
            <a:endParaRPr lang="zh-CN" altLang="en-US" sz="3200" b="1" dirty="0">
              <a:latin typeface="Times New Roman" panose="02020603050405020304" charset="0"/>
            </a:endParaRPr>
          </a:p>
        </p:txBody>
      </p:sp>
      <p:sp>
        <p:nvSpPr>
          <p:cNvPr id="36869" name="Text Box 5"/>
          <p:cNvSpPr txBox="true"/>
          <p:nvPr/>
        </p:nvSpPr>
        <p:spPr>
          <a:xfrm>
            <a:off x="1524000" y="3048000"/>
            <a:ext cx="998601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imes New Roman" panose="02020603050405020304" charset="0"/>
              </a:rPr>
              <a:t>4.Young trees</a:t>
            </a:r>
            <a:r>
              <a:rPr lang="zh-CN" altLang="zh-CN" sz="32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must be looked after</a:t>
            </a:r>
            <a:r>
              <a:rPr lang="zh-CN" altLang="zh-CN" sz="3200" b="1" dirty="0">
                <a:solidFill>
                  <a:srgbClr val="0000FF"/>
                </a:solidFill>
                <a:latin typeface="Times New Roman" panose="02020603050405020304" charset="0"/>
              </a:rPr>
              <a:t>.</a:t>
            </a:r>
            <a:r>
              <a:rPr lang="zh-CN" altLang="zh-CN" sz="2800" b="1" dirty="0">
                <a:latin typeface="Times New Roman" panose="02020603050405020304" charset="0"/>
              </a:rPr>
              <a:t>(</a:t>
            </a:r>
            <a:r>
              <a:rPr lang="zh-CN" altLang="en-US" sz="2800" b="1" dirty="0">
                <a:latin typeface="Times New Roman" panose="02020603050405020304" charset="0"/>
              </a:rPr>
              <a:t>必须照看好小树）</a:t>
            </a:r>
            <a:endParaRPr lang="zh-CN" altLang="en-US" sz="2800" b="1" dirty="0">
              <a:latin typeface="Times New Roman" panose="02020603050405020304" charset="0"/>
            </a:endParaRPr>
          </a:p>
        </p:txBody>
      </p:sp>
      <p:sp>
        <p:nvSpPr>
          <p:cNvPr id="36870" name="Text Box 6"/>
          <p:cNvSpPr txBox="true"/>
          <p:nvPr/>
        </p:nvSpPr>
        <p:spPr>
          <a:xfrm>
            <a:off x="1524000" y="3746500"/>
            <a:ext cx="980249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spcBef>
                <a:spcPct val="50000"/>
              </a:spcBef>
            </a:pPr>
            <a:r>
              <a:rPr lang="zh-CN" altLang="zh-CN" sz="2800" b="1" dirty="0">
                <a:latin typeface="Tahoma" panose="020B0604030504040204" pitchFamily="34" charset="0"/>
              </a:rPr>
              <a:t>5. The building</a:t>
            </a:r>
            <a:r>
              <a:rPr lang="zh-CN" altLang="zh-CN" sz="2800" b="1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28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is being built</a:t>
            </a:r>
            <a:r>
              <a:rPr lang="zh-CN" altLang="zh-CN" sz="2800" b="1" dirty="0">
                <a:latin typeface="Tahoma" panose="020B0604030504040204" pitchFamily="34" charset="0"/>
              </a:rPr>
              <a:t>. (</a:t>
            </a:r>
            <a:r>
              <a:rPr lang="zh-CN" altLang="en-US" sz="2800" b="1" dirty="0">
                <a:latin typeface="Tahoma" panose="020B0604030504040204" pitchFamily="34" charset="0"/>
              </a:rPr>
              <a:t>那栋楼房正在建设中。）</a:t>
            </a:r>
            <a:endParaRPr lang="zh-CN" altLang="en-US" sz="2800" b="1" dirty="0">
              <a:latin typeface="Tahoma" panose="020B0604030504040204" pitchFamily="34" charset="0"/>
            </a:endParaRPr>
          </a:p>
        </p:txBody>
      </p:sp>
      <p:sp>
        <p:nvSpPr>
          <p:cNvPr id="36871" name="Text Box 7"/>
          <p:cNvSpPr txBox="true"/>
          <p:nvPr/>
        </p:nvSpPr>
        <p:spPr>
          <a:xfrm>
            <a:off x="1524000" y="4460240"/>
            <a:ext cx="9372600" cy="95313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2800" b="1" dirty="0">
                <a:latin typeface="Tahoma" panose="020B0604030504040204" pitchFamily="34" charset="0"/>
              </a:rPr>
              <a:t>6</a:t>
            </a:r>
            <a:r>
              <a:rPr lang="zh-CN" altLang="zh-CN" b="1" dirty="0">
                <a:latin typeface="Tahoma" panose="020B0604030504040204" pitchFamily="34" charset="0"/>
              </a:rPr>
              <a:t>.</a:t>
            </a:r>
            <a:r>
              <a:rPr lang="zh-CN" altLang="zh-CN" sz="2800" b="1" dirty="0">
                <a:latin typeface="Tahoma" panose="020B0604030504040204" pitchFamily="34" charset="0"/>
              </a:rPr>
              <a:t>The homework</a:t>
            </a:r>
            <a:r>
              <a:rPr lang="zh-CN" altLang="zh-CN" sz="2800" b="1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28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has been finished</a:t>
            </a:r>
            <a:r>
              <a:rPr lang="zh-CN" altLang="zh-CN" sz="2800" b="1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2800" b="1" dirty="0">
                <a:latin typeface="Tahoma" panose="020B0604030504040204" pitchFamily="34" charset="0"/>
              </a:rPr>
              <a:t>yet.</a:t>
            </a:r>
            <a:r>
              <a:rPr lang="zh-CN" altLang="en-US" sz="2800" b="1" dirty="0">
                <a:latin typeface="Tahoma" panose="020B0604030504040204" pitchFamily="34" charset="0"/>
              </a:rPr>
              <a:t>（家庭作业已经做完了。）</a:t>
            </a:r>
            <a:endParaRPr lang="zh-CN" altLang="en-US" sz="2800" b="1" dirty="0">
              <a:latin typeface="Tahoma" panose="020B0604030504040204" pitchFamily="34" charset="0"/>
            </a:endParaRPr>
          </a:p>
        </p:txBody>
      </p:sp>
    </p:spTree>
  </p:cSld>
  <p:clrMapOvr>
    <a:masterClrMapping/>
  </p:clrMapOvr>
  <p:transition spd="slow">
    <p:checke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6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6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6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6" grpId="0"/>
      <p:bldP spid="36867" grpId="0"/>
      <p:bldP spid="36868" grpId="0"/>
      <p:bldP spid="36869" grpId="0"/>
      <p:bldP spid="36870" grpId="0"/>
      <p:bldP spid="36871" grpId="0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90" name="Text Box 2"/>
          <p:cNvSpPr txBox="true"/>
          <p:nvPr/>
        </p:nvSpPr>
        <p:spPr>
          <a:xfrm>
            <a:off x="2590800" y="1905000"/>
            <a:ext cx="83820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>
              <a:spcBef>
                <a:spcPct val="50000"/>
              </a:spcBef>
            </a:pPr>
            <a:r>
              <a:rPr lang="zh-CN" altLang="zh-CN" sz="3200" b="1" dirty="0">
                <a:latin typeface="Tahoma" panose="020B0604030504040204" pitchFamily="34" charset="0"/>
              </a:rPr>
              <a:t>1.He teaches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English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dirty="0">
                <a:latin typeface="Tahoma" panose="020B0604030504040204" pitchFamily="34" charset="0"/>
              </a:rPr>
              <a:t>in our school.</a:t>
            </a:r>
            <a:endParaRPr lang="zh-CN" altLang="zh-CN" sz="3200" b="1" dirty="0">
              <a:latin typeface="Tahoma" panose="020B0604030504040204" pitchFamily="34" charset="0"/>
            </a:endParaRPr>
          </a:p>
        </p:txBody>
      </p:sp>
      <p:sp>
        <p:nvSpPr>
          <p:cNvPr id="37891" name="Text Box 3"/>
          <p:cNvSpPr txBox="true"/>
          <p:nvPr/>
        </p:nvSpPr>
        <p:spPr>
          <a:xfrm>
            <a:off x="2209800" y="2743200"/>
            <a:ext cx="8762365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85750" indent="-285750">
              <a:spcBef>
                <a:spcPct val="50000"/>
              </a:spcBef>
              <a:buFont typeface="Wingdings" panose="05000000000000000000" charset="0"/>
              <a:buChar char="Ø"/>
            </a:pPr>
            <a:r>
              <a:rPr lang="zh-CN" altLang="zh-CN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u="sng" dirty="0">
                <a:latin typeface="Tahoma" panose="020B0604030504040204" pitchFamily="34" charset="0"/>
              </a:rPr>
              <a:t>English</a:t>
            </a:r>
            <a:r>
              <a:rPr lang="zh-CN" altLang="zh-CN" sz="3200" b="1" dirty="0">
                <a:solidFill>
                  <a:schemeClr val="hlink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is taught </a:t>
            </a:r>
            <a:r>
              <a:rPr lang="zh-CN" altLang="zh-CN" sz="3200" b="1" dirty="0">
                <a:latin typeface="Tahoma" panose="020B0604030504040204" pitchFamily="34" charset="0"/>
              </a:rPr>
              <a:t>in our school by him.</a:t>
            </a:r>
            <a:endParaRPr lang="zh-CN" altLang="zh-CN" sz="3600" b="1" dirty="0">
              <a:latin typeface="Tahoma" panose="020B0604030504040204" pitchFamily="34" charset="0"/>
            </a:endParaRPr>
          </a:p>
        </p:txBody>
      </p:sp>
      <p:sp>
        <p:nvSpPr>
          <p:cNvPr id="37893" name="AutoShape 5"/>
          <p:cNvSpPr/>
          <p:nvPr/>
        </p:nvSpPr>
        <p:spPr>
          <a:xfrm>
            <a:off x="2057400" y="4038600"/>
            <a:ext cx="7924800" cy="2514600"/>
          </a:xfrm>
          <a:prstGeom prst="cloudCallout">
            <a:avLst>
              <a:gd name="adj1" fmla="val -54065"/>
              <a:gd name="adj2" fmla="val 43181"/>
            </a:avLst>
          </a:prstGeom>
          <a:gradFill>
            <a:gsLst>
              <a:gs pos="0">
                <a:srgbClr val="FAEDE2"/>
              </a:gs>
              <a:gs pos="100000">
                <a:srgbClr val="F0D3A7"/>
              </a:gs>
            </a:gsLst>
            <a:lin scaled="true"/>
          </a:gra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algn="ctr"/>
            <a:r>
              <a:rPr lang="zh-CN" altLang="en-US" sz="4000" b="1" dirty="0">
                <a:solidFill>
                  <a:srgbClr val="FF0000"/>
                </a:solidFill>
                <a:latin typeface="宋体" pitchFamily="2" charset="-122"/>
              </a:rPr>
              <a:t>宾提前变主，主变介</a:t>
            </a:r>
            <a:r>
              <a:rPr lang="zh-CN" altLang="zh-CN" sz="4000" b="1" dirty="0">
                <a:solidFill>
                  <a:srgbClr val="FF0000"/>
                </a:solidFill>
                <a:latin typeface="宋体" pitchFamily="2" charset="-122"/>
              </a:rPr>
              <a:t>by</a:t>
            </a:r>
            <a:r>
              <a:rPr lang="zh-CN" altLang="en-US" sz="4000" b="1" dirty="0">
                <a:solidFill>
                  <a:srgbClr val="FF0000"/>
                </a:solidFill>
                <a:latin typeface="宋体" pitchFamily="2" charset="-122"/>
              </a:rPr>
              <a:t>宾，被动</a:t>
            </a:r>
            <a:r>
              <a:rPr lang="zh-CN" altLang="zh-CN" sz="4000" b="1" dirty="0">
                <a:solidFill>
                  <a:srgbClr val="FF0000"/>
                </a:solidFill>
                <a:latin typeface="宋体" pitchFamily="2" charset="-122"/>
              </a:rPr>
              <a:t>be</a:t>
            </a:r>
            <a:r>
              <a:rPr lang="zh-CN" altLang="en-US" sz="4000" b="1" dirty="0">
                <a:solidFill>
                  <a:srgbClr val="FF0000"/>
                </a:solidFill>
                <a:latin typeface="宋体" pitchFamily="2" charset="-122"/>
              </a:rPr>
              <a:t>加</a:t>
            </a:r>
            <a:r>
              <a:rPr lang="zh-CN" altLang="zh-CN" sz="4000" b="1" dirty="0">
                <a:solidFill>
                  <a:srgbClr val="FF0000"/>
                </a:solidFill>
                <a:latin typeface="宋体" pitchFamily="2" charset="-122"/>
              </a:rPr>
              <a:t>done,</a:t>
            </a:r>
            <a:r>
              <a:rPr lang="zh-CN" altLang="en-US" sz="4000" b="1" dirty="0">
                <a:solidFill>
                  <a:srgbClr val="FF0000"/>
                </a:solidFill>
                <a:latin typeface="宋体" pitchFamily="2" charset="-122"/>
              </a:rPr>
              <a:t>时态看主动</a:t>
            </a:r>
            <a:endParaRPr lang="zh-CN" altLang="en-US" sz="4000" b="1" dirty="0">
              <a:solidFill>
                <a:srgbClr val="FF0000"/>
              </a:solidFill>
              <a:latin typeface="宋体" pitchFamily="2" charset="-122"/>
            </a:endParaRPr>
          </a:p>
          <a:p>
            <a:pPr algn="ctr"/>
            <a:endParaRPr lang="zh-CN" altLang="zh-CN" dirty="0">
              <a:latin typeface="Tahoma" panose="020B0604030504040204" pitchFamily="34" charset="0"/>
            </a:endParaRPr>
          </a:p>
        </p:txBody>
      </p:sp>
      <p:sp>
        <p:nvSpPr>
          <p:cNvPr id="2" name="标题 1"/>
          <p:cNvSpPr>
            <a:spLocks noGrp="true"/>
          </p:cNvSpPr>
          <p:nvPr/>
        </p:nvSpPr>
        <p:spPr>
          <a:xfrm>
            <a:off x="677545" y="517842"/>
            <a:ext cx="5683250" cy="971550"/>
          </a:xfrm>
          <a:prstGeom prst="rect">
            <a:avLst/>
          </a:prstGeom>
        </p:spPr>
        <p:txBody>
          <a:bodyPr vert="horz" wrap="square" lIns="0" tIns="0" rIns="0" bIns="0" rtlCol="0" anchor="ctr" anchorCtr="false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800"/>
              <a:buFont typeface="Arial" panose="02080604020202020204" pitchFamily="34" charset="0"/>
              <a:buNone/>
              <a:defRPr sz="4800" b="0" u="none" strike="noStrike" kern="1200" cap="none" spc="500" normalizeH="0">
                <a:solidFill>
                  <a:schemeClr val="tx1"/>
                </a:solidFill>
                <a:uFillTx/>
                <a:latin typeface="Arial" panose="0208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r>
              <a:rPr lang="en-US" altLang="zh-CN"/>
              <a:t>3</a:t>
            </a:r>
            <a:r>
              <a:rPr lang="zh-CN" altLang="en-US"/>
              <a:t>、语态转换</a:t>
            </a:r>
            <a:endParaRPr lang="zh-CN" altLang="en-US"/>
          </a:p>
        </p:txBody>
      </p:sp>
    </p:spTree>
  </p:cSld>
  <p:clrMapOvr>
    <a:masterClrMapping/>
  </p:clrMapOvr>
  <p:transition spd="slow">
    <p:checke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37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7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0" grpId="0"/>
      <p:bldP spid="37891" grpId="0"/>
      <p:bldP spid="37893" grpId="0" bldLvl="0" animBg="true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4" name="Text Box 2"/>
          <p:cNvSpPr txBox="true"/>
          <p:nvPr/>
        </p:nvSpPr>
        <p:spPr>
          <a:xfrm>
            <a:off x="2286000" y="457200"/>
            <a:ext cx="79248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imes New Roman" panose="02020603050405020304" charset="0"/>
              </a:rPr>
              <a:t>2</a:t>
            </a:r>
            <a:r>
              <a:rPr lang="zh-CN" altLang="zh-CN" sz="3200" dirty="0">
                <a:latin typeface="Times New Roman" panose="02020603050405020304" charset="0"/>
              </a:rPr>
              <a:t>.</a:t>
            </a:r>
            <a:r>
              <a:rPr lang="zh-CN" altLang="zh-CN" sz="3200" b="1" dirty="0">
                <a:latin typeface="Tahoma" panose="020B0604030504040204" pitchFamily="34" charset="0"/>
              </a:rPr>
              <a:t>We</a:t>
            </a:r>
            <a:r>
              <a:rPr lang="zh-CN" altLang="zh-CN" sz="3200" b="1" dirty="0">
                <a:solidFill>
                  <a:schemeClr val="tx2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dirty="0">
                <a:latin typeface="Tahoma" panose="020B0604030504040204" pitchFamily="34" charset="0"/>
              </a:rPr>
              <a:t>planted many trees last years.</a:t>
            </a:r>
            <a:endParaRPr lang="zh-CN" altLang="zh-CN" sz="3200" b="1" dirty="0">
              <a:latin typeface="Tahoma" panose="020B0604030504040204" pitchFamily="34" charset="0"/>
            </a:endParaRPr>
          </a:p>
        </p:txBody>
      </p:sp>
      <p:sp>
        <p:nvSpPr>
          <p:cNvPr id="38915" name="Text Box 3"/>
          <p:cNvSpPr txBox="true"/>
          <p:nvPr/>
        </p:nvSpPr>
        <p:spPr>
          <a:xfrm>
            <a:off x="1981200" y="1752600"/>
            <a:ext cx="9330055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457200" indent="-457200">
              <a:spcBef>
                <a:spcPct val="50000"/>
              </a:spcBef>
              <a:buFont typeface="Wingdings" panose="05000000000000000000" charset="0"/>
              <a:buChar char="Ø"/>
            </a:pPr>
            <a:r>
              <a:rPr lang="zh-CN" altLang="zh-CN" sz="3200" b="1" noProof="1" dirty="0">
                <a:latin typeface="Tahoma" panose="020B0604030504040204" pitchFamily="34" charset="0"/>
                <a:ea typeface="宋体" pitchFamily="2" charset="-122"/>
                <a:cs typeface="+mn-cs"/>
              </a:rPr>
              <a:t>Many trees</a:t>
            </a:r>
            <a:r>
              <a:rPr lang="zh-CN" altLang="zh-CN" sz="3200" noProof="1" dirty="0">
                <a:latin typeface="Tahoma" panose="020B0604030504040204" pitchFamily="34" charset="0"/>
                <a:ea typeface="宋体" pitchFamily="2" charset="-122"/>
                <a:cs typeface="+mn-cs"/>
              </a:rPr>
              <a:t> </a:t>
            </a:r>
            <a:r>
              <a:rPr lang="zh-CN" altLang="zh-CN" sz="3200" b="1" u="sng" noProof="1" dirty="0">
                <a:solidFill>
                  <a:schemeClr val="accent6"/>
                </a:solidFill>
                <a:latin typeface="Tahoma" panose="020B0604030504040204" pitchFamily="34" charset="0"/>
                <a:ea typeface="宋体" pitchFamily="2" charset="-122"/>
                <a:cs typeface="+mn-cs"/>
              </a:rPr>
              <a:t>were</a:t>
            </a:r>
            <a:r>
              <a:rPr lang="zh-CN" altLang="zh-CN" sz="3200" b="1" u="sng" noProof="1" dirty="0">
                <a:solidFill>
                  <a:schemeClr val="hlink"/>
                </a:solidFill>
                <a:latin typeface="Tahoma" panose="020B0604030504040204" pitchFamily="34" charset="0"/>
                <a:ea typeface="宋体" pitchFamily="2" charset="-122"/>
                <a:cs typeface="+mn-cs"/>
              </a:rPr>
              <a:t> </a:t>
            </a:r>
            <a:r>
              <a:rPr lang="zh-CN" altLang="zh-CN" sz="3200" b="1" u="sng" noProof="1" dirty="0">
                <a:solidFill>
                  <a:srgbClr val="FF0000"/>
                </a:solidFill>
                <a:latin typeface="Tahoma" panose="020B0604030504040204" pitchFamily="34" charset="0"/>
                <a:ea typeface="宋体" pitchFamily="2" charset="-122"/>
                <a:cs typeface="+mn-cs"/>
              </a:rPr>
              <a:t>planted</a:t>
            </a:r>
            <a:r>
              <a:rPr lang="zh-CN" altLang="zh-CN" sz="3200" noProof="1" dirty="0">
                <a:latin typeface="Tahoma" panose="020B0604030504040204" pitchFamily="34" charset="0"/>
                <a:ea typeface="宋体" pitchFamily="2" charset="-122"/>
                <a:cs typeface="+mn-cs"/>
              </a:rPr>
              <a:t> </a:t>
            </a:r>
            <a:r>
              <a:rPr lang="zh-CN" altLang="zh-CN" sz="3200" b="1" noProof="1" dirty="0">
                <a:latin typeface="Tahoma" panose="020B0604030504040204" pitchFamily="34" charset="0"/>
                <a:ea typeface="宋体" pitchFamily="2" charset="-122"/>
                <a:cs typeface="+mn-cs"/>
              </a:rPr>
              <a:t>by us last year.</a:t>
            </a:r>
            <a:endParaRPr lang="zh-CN" altLang="zh-CN" sz="3200" b="1" noProof="1" dirty="0">
              <a:latin typeface="Tahoma" panose="020B0604030504040204" pitchFamily="34" charset="0"/>
              <a:ea typeface="宋体" pitchFamily="2" charset="-122"/>
            </a:endParaRPr>
          </a:p>
        </p:txBody>
      </p:sp>
      <p:sp>
        <p:nvSpPr>
          <p:cNvPr id="38916" name="AutoShape 4"/>
          <p:cNvSpPr/>
          <p:nvPr/>
        </p:nvSpPr>
        <p:spPr>
          <a:xfrm>
            <a:off x="2438400" y="3048000"/>
            <a:ext cx="7239000" cy="2362200"/>
          </a:xfrm>
          <a:prstGeom prst="cloudCallout">
            <a:avLst>
              <a:gd name="adj1" fmla="val -57981"/>
              <a:gd name="adj2" fmla="val 96574"/>
            </a:avLst>
          </a:prstGeom>
          <a:solidFill>
            <a:srgbClr val="F2D9B6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过去时的被动语态：</a:t>
            </a:r>
            <a:endParaRPr lang="zh-CN" altLang="en-US" sz="3200" b="1" dirty="0">
              <a:solidFill>
                <a:srgbClr val="FF0000"/>
              </a:solidFill>
              <a:latin typeface="Tahoma" panose="020B0604030504040204" pitchFamily="34" charset="0"/>
            </a:endParaRPr>
          </a:p>
          <a:p>
            <a:pPr>
              <a:spcBef>
                <a:spcPct val="50000"/>
              </a:spcBef>
            </a:pP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      was/were+P.P</a:t>
            </a:r>
            <a:endParaRPr lang="zh-CN" altLang="zh-CN" sz="3200" b="1" dirty="0">
              <a:solidFill>
                <a:srgbClr val="FF0000"/>
              </a:solidFill>
              <a:latin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8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38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4" grpId="0"/>
      <p:bldP spid="38915" grpId="0"/>
      <p:bldP spid="38916" grpId="0" bldLvl="0" animBg="true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4" name="直接箭头连接符 3"/>
          <p:cNvCxnSpPr/>
          <p:nvPr/>
        </p:nvCxnSpPr>
        <p:spPr>
          <a:xfrm>
            <a:off x="1152525" y="2028825"/>
            <a:ext cx="9855835" cy="2032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7253605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文本框 7"/>
          <p:cNvSpPr txBox="true"/>
          <p:nvPr/>
        </p:nvSpPr>
        <p:spPr>
          <a:xfrm>
            <a:off x="5281930" y="403225"/>
            <a:ext cx="19812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时</a:t>
            </a:r>
            <a:r>
              <a:rPr lang="en-US" altLang="zh-CN" sz="2400"/>
              <a:t>   </a:t>
            </a:r>
            <a:r>
              <a:rPr lang="zh-CN" altLang="en-US" sz="2400"/>
              <a:t>间</a:t>
            </a:r>
            <a:endParaRPr lang="zh-CN" altLang="en-US" sz="2400"/>
          </a:p>
        </p:txBody>
      </p:sp>
      <p:sp>
        <p:nvSpPr>
          <p:cNvPr id="9" name="文本框 8"/>
          <p:cNvSpPr txBox="true"/>
          <p:nvPr/>
        </p:nvSpPr>
        <p:spPr>
          <a:xfrm>
            <a:off x="6908800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现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在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文本框 9"/>
          <p:cNvSpPr txBox="true"/>
          <p:nvPr/>
        </p:nvSpPr>
        <p:spPr>
          <a:xfrm>
            <a:off x="6697345" y="2718435"/>
            <a:ext cx="13976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do/ does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am/ is/ are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文本框 10"/>
          <p:cNvSpPr txBox="true"/>
          <p:nvPr/>
        </p:nvSpPr>
        <p:spPr>
          <a:xfrm>
            <a:off x="633730" y="3795395"/>
            <a:ext cx="43561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200"/>
              <a:t>We learned English last term.</a:t>
            </a:r>
            <a:endParaRPr lang="en-US" altLang="zh-CN" sz="2200"/>
          </a:p>
          <a:p>
            <a:pPr algn="ctr"/>
            <a:r>
              <a:rPr lang="zh-CN" altLang="en-US" sz="2200"/>
              <a:t>上学期我们学了英语。</a:t>
            </a:r>
            <a:endParaRPr lang="zh-CN" altLang="en-US" sz="2200"/>
          </a:p>
        </p:txBody>
      </p:sp>
      <p:cxnSp>
        <p:nvCxnSpPr>
          <p:cNvPr id="2" name="直接连接符 1"/>
          <p:cNvCxnSpPr/>
          <p:nvPr/>
        </p:nvCxnSpPr>
        <p:spPr>
          <a:xfrm>
            <a:off x="9194165" y="1852295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" name="文本框 2"/>
          <p:cNvSpPr txBox="true"/>
          <p:nvPr/>
        </p:nvSpPr>
        <p:spPr>
          <a:xfrm>
            <a:off x="8711565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将来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文本框 5"/>
          <p:cNvSpPr txBox="true"/>
          <p:nvPr/>
        </p:nvSpPr>
        <p:spPr>
          <a:xfrm>
            <a:off x="8376920" y="2718435"/>
            <a:ext cx="164401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will/ shall do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will/ shall be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461895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文本框 11"/>
          <p:cNvSpPr txBox="true"/>
          <p:nvPr/>
        </p:nvSpPr>
        <p:spPr>
          <a:xfrm>
            <a:off x="1854200" y="2718435"/>
            <a:ext cx="13976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did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was/ were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2065655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去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  <p:bldP spid="10" grpId="1"/>
      <p:bldP spid="3" grpId="1"/>
      <p:bldP spid="6" grpId="1"/>
      <p:bldP spid="11" grpId="0"/>
      <p:bldP spid="11" grpId="1"/>
      <p:bldP spid="13" grpId="0"/>
      <p:bldP spid="13" grpId="1"/>
      <p:bldP spid="12" grpId="0"/>
      <p:bldP spid="12" grpId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38" name="Text Box 2"/>
          <p:cNvSpPr txBox="true"/>
          <p:nvPr/>
        </p:nvSpPr>
        <p:spPr>
          <a:xfrm>
            <a:off x="2286000" y="457200"/>
            <a:ext cx="79248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imes New Roman" panose="02020603050405020304" charset="0"/>
              </a:rPr>
              <a:t>3</a:t>
            </a:r>
            <a:r>
              <a:rPr lang="zh-CN" altLang="zh-CN" sz="3200" b="1" dirty="0">
                <a:latin typeface="Tahoma" panose="020B0604030504040204" pitchFamily="34" charset="0"/>
              </a:rPr>
              <a:t>.We</a:t>
            </a:r>
            <a:r>
              <a:rPr lang="zh-CN" altLang="zh-CN" sz="3200" b="1" dirty="0">
                <a:solidFill>
                  <a:schemeClr val="tx2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should</a:t>
            </a:r>
            <a:r>
              <a:rPr lang="zh-CN" altLang="zh-CN" sz="3200" b="1" dirty="0">
                <a:latin typeface="Tahoma" panose="020B0604030504040204" pitchFamily="34" charset="0"/>
              </a:rPr>
              <a:t> plant many more trees.</a:t>
            </a:r>
            <a:endParaRPr lang="zh-CN" altLang="zh-CN" sz="3200" b="1" dirty="0">
              <a:latin typeface="Tahoma" panose="020B0604030504040204" pitchFamily="34" charset="0"/>
            </a:endParaRPr>
          </a:p>
        </p:txBody>
      </p:sp>
      <p:sp>
        <p:nvSpPr>
          <p:cNvPr id="39939" name="Text Box 3"/>
          <p:cNvSpPr txBox="true"/>
          <p:nvPr/>
        </p:nvSpPr>
        <p:spPr>
          <a:xfrm>
            <a:off x="1524000" y="1752600"/>
            <a:ext cx="91440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>
              <a:spcBef>
                <a:spcPct val="50000"/>
              </a:spcBef>
              <a:buFont typeface="Wingdings" panose="05000000000000000000" charset="0"/>
              <a:buChar char="Ø"/>
            </a:pPr>
            <a:r>
              <a:rPr lang="zh-CN" altLang="zh-CN" sz="3200" b="1" dirty="0">
                <a:latin typeface="Tahoma" panose="020B0604030504040204" pitchFamily="34" charset="0"/>
              </a:rPr>
              <a:t>Many more trees </a:t>
            </a: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should be planted</a:t>
            </a:r>
            <a:r>
              <a:rPr lang="zh-CN" altLang="zh-CN" sz="3200" b="1" dirty="0">
                <a:latin typeface="Tahoma" panose="020B0604030504040204" pitchFamily="34" charset="0"/>
              </a:rPr>
              <a:t> by us.</a:t>
            </a:r>
            <a:endParaRPr lang="zh-CN" altLang="zh-CN" sz="3200" b="1" dirty="0">
              <a:latin typeface="Tahoma" panose="020B0604030504040204" pitchFamily="34" charset="0"/>
            </a:endParaRPr>
          </a:p>
        </p:txBody>
      </p:sp>
      <p:sp>
        <p:nvSpPr>
          <p:cNvPr id="39940" name="AutoShape 4"/>
          <p:cNvSpPr/>
          <p:nvPr/>
        </p:nvSpPr>
        <p:spPr>
          <a:xfrm>
            <a:off x="2438400" y="3048000"/>
            <a:ext cx="7239000" cy="2362200"/>
          </a:xfrm>
          <a:prstGeom prst="cloudCallout">
            <a:avLst>
              <a:gd name="adj1" fmla="val -57981"/>
              <a:gd name="adj2" fmla="val 96574"/>
            </a:avLst>
          </a:prstGeom>
          <a:solidFill>
            <a:srgbClr val="F9ECDE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charset="0"/>
              </a:rPr>
              <a:t>含情态动词的被动语态：</a:t>
            </a:r>
            <a:endParaRPr lang="zh-CN" altLang="en-US" sz="3200" b="1" dirty="0">
              <a:solidFill>
                <a:srgbClr val="FF0000"/>
              </a:solidFill>
              <a:latin typeface="Times New Roman" panose="02020603050405020304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charset="0"/>
              </a:rPr>
              <a:t>情态动词</a:t>
            </a:r>
            <a:r>
              <a:rPr lang="zh-CN" altLang="zh-CN" sz="3200" b="1" dirty="0">
                <a:solidFill>
                  <a:srgbClr val="FF0000"/>
                </a:solidFill>
                <a:latin typeface="Times New Roman" panose="02020603050405020304" charset="0"/>
              </a:rPr>
              <a:t>+be +PP</a:t>
            </a:r>
            <a:endParaRPr lang="zh-CN" altLang="zh-CN" sz="3200" b="1" dirty="0">
              <a:solidFill>
                <a:srgbClr val="FF0000"/>
              </a:solidFill>
              <a:latin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9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39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8" grpId="0"/>
      <p:bldP spid="39939" grpId="0"/>
      <p:bldP spid="39940" grpId="0" bldLvl="0" animBg="true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62" name="Text Box 2"/>
          <p:cNvSpPr txBox="true"/>
          <p:nvPr/>
        </p:nvSpPr>
        <p:spPr>
          <a:xfrm>
            <a:off x="2209800" y="762000"/>
            <a:ext cx="79248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ahoma" panose="020B0604030504040204" pitchFamily="34" charset="0"/>
              </a:rPr>
              <a:t>4.She 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will</a:t>
            </a:r>
            <a:r>
              <a:rPr lang="zh-CN" altLang="zh-CN" sz="3200" b="1" dirty="0">
                <a:latin typeface="Tahoma" panose="020B0604030504040204" pitchFamily="34" charset="0"/>
              </a:rPr>
              <a:t> teach Class 6.</a:t>
            </a:r>
            <a:endParaRPr lang="zh-CN" altLang="zh-CN" sz="3200" b="1" dirty="0">
              <a:latin typeface="Tahoma" panose="020B0604030504040204" pitchFamily="34" charset="0"/>
            </a:endParaRPr>
          </a:p>
        </p:txBody>
      </p:sp>
      <p:sp>
        <p:nvSpPr>
          <p:cNvPr id="40963" name="Text Box 3"/>
          <p:cNvSpPr txBox="true"/>
          <p:nvPr/>
        </p:nvSpPr>
        <p:spPr>
          <a:xfrm>
            <a:off x="1981200" y="1752600"/>
            <a:ext cx="86868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>
              <a:spcBef>
                <a:spcPct val="50000"/>
              </a:spcBef>
              <a:buFont typeface="Wingdings" panose="05000000000000000000" charset="0"/>
              <a:buChar char="Ø"/>
            </a:pPr>
            <a:r>
              <a:rPr lang="zh-CN" altLang="zh-CN" sz="3200" b="1" dirty="0">
                <a:latin typeface="Tahoma" panose="020B0604030504040204" pitchFamily="34" charset="0"/>
              </a:rPr>
              <a:t>Class 6 </a:t>
            </a: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will be taught</a:t>
            </a:r>
            <a:r>
              <a:rPr lang="zh-CN" altLang="zh-CN" sz="3200" b="1" dirty="0">
                <a:latin typeface="Tahoma" panose="020B0604030504040204" pitchFamily="34" charset="0"/>
              </a:rPr>
              <a:t> by her.</a:t>
            </a:r>
            <a:endParaRPr lang="zh-CN" altLang="zh-CN" sz="3200" b="1" dirty="0">
              <a:latin typeface="Tahoma" panose="020B0604030504040204" pitchFamily="34" charset="0"/>
            </a:endParaRPr>
          </a:p>
        </p:txBody>
      </p:sp>
      <p:sp>
        <p:nvSpPr>
          <p:cNvPr id="40964" name="AutoShape 4"/>
          <p:cNvSpPr/>
          <p:nvPr/>
        </p:nvSpPr>
        <p:spPr>
          <a:xfrm>
            <a:off x="2286000" y="3200400"/>
            <a:ext cx="7239000" cy="2590800"/>
          </a:xfrm>
          <a:prstGeom prst="cloudCallout">
            <a:avLst>
              <a:gd name="adj1" fmla="val -57981"/>
              <a:gd name="adj2" fmla="val 83639"/>
            </a:avLst>
          </a:prstGeom>
          <a:solidFill>
            <a:srgbClr val="F9ECDE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charset="0"/>
              </a:rPr>
              <a:t>将来时的被动语态：</a:t>
            </a:r>
            <a:endParaRPr lang="zh-CN" altLang="en-US" sz="3200" b="1" dirty="0">
              <a:solidFill>
                <a:srgbClr val="FF0000"/>
              </a:solidFill>
              <a:latin typeface="Times New Roman" panose="02020603050405020304" charset="0"/>
            </a:endParaRPr>
          </a:p>
          <a:p>
            <a:pPr>
              <a:spcBef>
                <a:spcPct val="50000"/>
              </a:spcBef>
            </a:pPr>
            <a:r>
              <a:rPr lang="zh-CN" altLang="zh-CN" sz="3200" b="1" dirty="0">
                <a:solidFill>
                  <a:srgbClr val="FF0000"/>
                </a:solidFill>
                <a:latin typeface="Times New Roman" panose="02020603050405020304" charset="0"/>
              </a:rPr>
              <a:t>Will/shall+be +PP</a:t>
            </a:r>
            <a:endParaRPr lang="zh-CN" altLang="zh-CN" sz="3200" b="1" dirty="0">
              <a:solidFill>
                <a:srgbClr val="FF0000"/>
              </a:solidFill>
              <a:latin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0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40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2" grpId="0"/>
      <p:bldP spid="40963" grpId="0"/>
      <p:bldP spid="40964" grpId="0" bldLvl="0" animBg="true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1986" name="Text Box 2"/>
          <p:cNvSpPr txBox="true"/>
          <p:nvPr/>
        </p:nvSpPr>
        <p:spPr>
          <a:xfrm>
            <a:off x="1524000" y="838200"/>
            <a:ext cx="9144000" cy="13220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ahoma" panose="020B0604030504040204" pitchFamily="34" charset="0"/>
              </a:rPr>
              <a:t>5.  Many countries 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have sent up</a:t>
            </a:r>
            <a:r>
              <a:rPr lang="zh-CN" altLang="zh-CN" sz="3200" b="1" dirty="0">
                <a:latin typeface="Tahoma" panose="020B0604030504040204" pitchFamily="34" charset="0"/>
              </a:rPr>
              <a:t> satellites</a:t>
            </a:r>
            <a:endParaRPr lang="zh-CN" altLang="zh-CN" sz="3200" b="1" dirty="0">
              <a:latin typeface="Tahoma" panose="020B0604030504040204" pitchFamily="34" charset="0"/>
            </a:endParaRPr>
          </a:p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ahoma" panose="020B0604030504040204" pitchFamily="34" charset="0"/>
              </a:rPr>
              <a:t>      into space.</a:t>
            </a:r>
            <a:endParaRPr lang="zh-CN" altLang="zh-CN" sz="3200" b="1" dirty="0">
              <a:latin typeface="Tahoma" panose="020B0604030504040204" pitchFamily="34" charset="0"/>
            </a:endParaRPr>
          </a:p>
        </p:txBody>
      </p:sp>
      <p:sp>
        <p:nvSpPr>
          <p:cNvPr id="41987" name="Text Box 3"/>
          <p:cNvSpPr txBox="true"/>
          <p:nvPr/>
        </p:nvSpPr>
        <p:spPr>
          <a:xfrm>
            <a:off x="1524000" y="2514600"/>
            <a:ext cx="8915400" cy="13220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ahoma" panose="020B0604030504040204" pitchFamily="34" charset="0"/>
              </a:rPr>
              <a:t>     Satellites 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have been sent up</a:t>
            </a:r>
            <a:r>
              <a:rPr lang="zh-CN" altLang="zh-CN" sz="3200" b="1" dirty="0">
                <a:latin typeface="Tahoma" panose="020B0604030504040204" pitchFamily="34" charset="0"/>
              </a:rPr>
              <a:t> into space </a:t>
            </a:r>
            <a:endParaRPr lang="zh-CN" altLang="zh-CN" sz="3200" b="1" dirty="0">
              <a:latin typeface="Tahoma" panose="020B0604030504040204" pitchFamily="34" charset="0"/>
            </a:endParaRPr>
          </a:p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ahoma" panose="020B0604030504040204" pitchFamily="34" charset="0"/>
              </a:rPr>
              <a:t>     by many countries .</a:t>
            </a:r>
            <a:endParaRPr lang="zh-CN" altLang="zh-CN" sz="3200" b="1" dirty="0">
              <a:latin typeface="Tahoma" panose="020B0604030504040204" pitchFamily="34" charset="0"/>
            </a:endParaRPr>
          </a:p>
        </p:txBody>
      </p:sp>
      <p:sp>
        <p:nvSpPr>
          <p:cNvPr id="41988" name="AutoShape 4"/>
          <p:cNvSpPr/>
          <p:nvPr/>
        </p:nvSpPr>
        <p:spPr>
          <a:xfrm>
            <a:off x="2133600" y="4114800"/>
            <a:ext cx="6400800" cy="1981200"/>
          </a:xfrm>
          <a:prstGeom prst="cloudCallout">
            <a:avLst>
              <a:gd name="adj1" fmla="val -61407"/>
              <a:gd name="adj2" fmla="val 147838"/>
            </a:avLst>
          </a:prstGeom>
          <a:solidFill>
            <a:srgbClr val="F9ECDE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charset="0"/>
              </a:rPr>
              <a:t>完成时的被动语</a:t>
            </a:r>
            <a:r>
              <a:rPr lang="zh-CN" altLang="zh-CN" sz="3200" b="1" dirty="0">
                <a:solidFill>
                  <a:srgbClr val="FF0000"/>
                </a:solidFill>
                <a:latin typeface="Times New Roman" panose="02020603050405020304" charset="0"/>
              </a:rPr>
              <a:t>:</a:t>
            </a:r>
            <a:endParaRPr lang="zh-CN" altLang="zh-CN" sz="3200" b="1" dirty="0">
              <a:solidFill>
                <a:srgbClr val="FF0000"/>
              </a:solidFill>
              <a:latin typeface="Times New Roman" panose="02020603050405020304" charset="0"/>
            </a:endParaRPr>
          </a:p>
          <a:p>
            <a:pPr>
              <a:spcBef>
                <a:spcPct val="50000"/>
              </a:spcBef>
            </a:pPr>
            <a:r>
              <a:rPr lang="zh-CN" altLang="zh-CN" sz="3200" b="1" dirty="0">
                <a:solidFill>
                  <a:srgbClr val="FF0000"/>
                </a:solidFill>
                <a:latin typeface="Times New Roman" panose="02020603050405020304" charset="0"/>
              </a:rPr>
              <a:t>Have/has+been +PP</a:t>
            </a:r>
            <a:endParaRPr lang="zh-CN" altLang="zh-CN" sz="3200" b="1" dirty="0">
              <a:solidFill>
                <a:srgbClr val="FF0000"/>
              </a:solidFill>
              <a:latin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1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9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9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6" grpId="0"/>
      <p:bldP spid="41987" grpId="0"/>
      <p:bldP spid="41988" grpId="0" bldLvl="0" animBg="true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10" name="AutoShape 2"/>
          <p:cNvSpPr/>
          <p:nvPr/>
        </p:nvSpPr>
        <p:spPr>
          <a:xfrm>
            <a:off x="2209800" y="3352800"/>
            <a:ext cx="6858000" cy="1981200"/>
          </a:xfrm>
          <a:prstGeom prst="cloudCallout">
            <a:avLst>
              <a:gd name="adj1" fmla="val -62870"/>
              <a:gd name="adj2" fmla="val 170912"/>
            </a:avLst>
          </a:prstGeom>
          <a:solidFill>
            <a:srgbClr val="F9ECDE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charset="0"/>
              </a:rPr>
              <a:t>现在进行时的被动语态：</a:t>
            </a:r>
            <a:r>
              <a:rPr lang="zh-CN" altLang="zh-CN" sz="3200" b="1" dirty="0">
                <a:solidFill>
                  <a:srgbClr val="FF0000"/>
                </a:solidFill>
                <a:latin typeface="Times New Roman" panose="02020603050405020304" charset="0"/>
              </a:rPr>
              <a:t>is+being+pp</a:t>
            </a:r>
            <a:endParaRPr lang="zh-CN" altLang="zh-CN" sz="3200" b="1" dirty="0">
              <a:solidFill>
                <a:srgbClr val="FF0000"/>
              </a:solidFill>
              <a:latin typeface="Times New Roman" panose="02020603050405020304" charset="0"/>
            </a:endParaRPr>
          </a:p>
        </p:txBody>
      </p:sp>
      <p:sp>
        <p:nvSpPr>
          <p:cNvPr id="43011" name="Text Box 3"/>
          <p:cNvSpPr txBox="true"/>
          <p:nvPr/>
        </p:nvSpPr>
        <p:spPr>
          <a:xfrm>
            <a:off x="2438400" y="685800"/>
            <a:ext cx="64770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ahoma" panose="020B0604030504040204" pitchFamily="34" charset="0"/>
              </a:rPr>
              <a:t>6.She 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is teaching</a:t>
            </a:r>
            <a:r>
              <a:rPr lang="zh-CN" altLang="zh-CN" sz="3200" b="1" dirty="0">
                <a:latin typeface="Tahoma" panose="020B0604030504040204" pitchFamily="34" charset="0"/>
              </a:rPr>
              <a:t> Class 6.</a:t>
            </a:r>
            <a:endParaRPr lang="zh-CN" altLang="zh-CN" sz="3200" b="1" dirty="0">
              <a:latin typeface="Tahoma" panose="020B0604030504040204" pitchFamily="34" charset="0"/>
            </a:endParaRPr>
          </a:p>
        </p:txBody>
      </p:sp>
      <p:sp>
        <p:nvSpPr>
          <p:cNvPr id="43012" name="Text Box 4"/>
          <p:cNvSpPr txBox="true"/>
          <p:nvPr/>
        </p:nvSpPr>
        <p:spPr>
          <a:xfrm>
            <a:off x="2209800" y="1981200"/>
            <a:ext cx="76962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>
              <a:spcBef>
                <a:spcPct val="50000"/>
              </a:spcBef>
              <a:buFont typeface="Wingdings" panose="05000000000000000000" charset="0"/>
              <a:buChar char="Ø"/>
            </a:pPr>
            <a:r>
              <a:rPr lang="zh-CN" altLang="zh-CN" sz="3200" b="1" dirty="0">
                <a:latin typeface="Tahoma" panose="020B0604030504040204" pitchFamily="34" charset="0"/>
              </a:rPr>
              <a:t>Class 6 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is being taught</a:t>
            </a:r>
            <a:r>
              <a:rPr lang="zh-CN" altLang="zh-CN" sz="3200" b="1" dirty="0">
                <a:latin typeface="Tahoma" panose="020B0604030504040204" pitchFamily="34" charset="0"/>
              </a:rPr>
              <a:t> by her.</a:t>
            </a:r>
            <a:endParaRPr lang="zh-CN" altLang="zh-CN" sz="3200" b="1" dirty="0">
              <a:latin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3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3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3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3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0" grpId="0" bldLvl="0" animBg="true"/>
      <p:bldP spid="43011" grpId="0"/>
      <p:bldP spid="43012" grpId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4034" name="Text Box 2"/>
          <p:cNvSpPr txBox="true"/>
          <p:nvPr/>
        </p:nvSpPr>
        <p:spPr>
          <a:xfrm>
            <a:off x="2209800" y="1371600"/>
            <a:ext cx="67056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>
              <a:spcBef>
                <a:spcPct val="50000"/>
              </a:spcBef>
              <a:buFont typeface="Wingdings" panose="05000000000000000000" charset="0"/>
              <a:buChar char="Ø"/>
            </a:pP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I</a:t>
            </a:r>
            <a:r>
              <a:rPr lang="zh-CN" altLang="zh-CN" sz="3200" i="1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dirty="0">
                <a:latin typeface="Tahoma" panose="020B0604030504040204" pitchFamily="34" charset="0"/>
              </a:rPr>
              <a:t>was given</a:t>
            </a:r>
            <a:r>
              <a:rPr lang="zh-CN" altLang="zh-CN" sz="3200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a book</a:t>
            </a:r>
            <a:r>
              <a:rPr lang="zh-CN" altLang="zh-CN" sz="3200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dirty="0">
                <a:latin typeface="Tahoma" panose="020B0604030504040204" pitchFamily="34" charset="0"/>
              </a:rPr>
              <a:t>by her.</a:t>
            </a:r>
            <a:endParaRPr lang="zh-CN" altLang="zh-CN" b="1" dirty="0">
              <a:latin typeface="Tahoma" panose="020B0604030504040204" pitchFamily="34" charset="0"/>
            </a:endParaRPr>
          </a:p>
        </p:txBody>
      </p:sp>
      <p:sp>
        <p:nvSpPr>
          <p:cNvPr id="44035" name="Text Box 3"/>
          <p:cNvSpPr txBox="true"/>
          <p:nvPr/>
        </p:nvSpPr>
        <p:spPr>
          <a:xfrm>
            <a:off x="2133600" y="2209800"/>
            <a:ext cx="70866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>
              <a:spcBef>
                <a:spcPct val="50000"/>
              </a:spcBef>
              <a:buFont typeface="Wingdings" panose="05000000000000000000" charset="0"/>
              <a:buChar char="Ø"/>
            </a:pP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A book</a:t>
            </a:r>
            <a:r>
              <a:rPr lang="zh-CN" altLang="zh-CN" sz="3200" b="1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dirty="0">
                <a:latin typeface="Tahoma" panose="020B0604030504040204" pitchFamily="34" charset="0"/>
              </a:rPr>
              <a:t>was given</a:t>
            </a:r>
            <a:r>
              <a:rPr lang="zh-CN" altLang="zh-CN" sz="3200" b="1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i="1" dirty="0">
                <a:solidFill>
                  <a:srgbClr val="FF00FF"/>
                </a:solidFill>
                <a:latin typeface="Tahoma" panose="020B0604030504040204" pitchFamily="34" charset="0"/>
              </a:rPr>
              <a:t>to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 me</a:t>
            </a:r>
            <a:r>
              <a:rPr lang="zh-CN" altLang="zh-CN" sz="3200" b="1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dirty="0">
                <a:latin typeface="Tahoma" panose="020B0604030504040204" pitchFamily="34" charset="0"/>
              </a:rPr>
              <a:t>by  her.</a:t>
            </a:r>
            <a:endParaRPr lang="zh-CN" altLang="zh-CN" sz="3200" b="1" dirty="0">
              <a:latin typeface="Tahoma" panose="020B0604030504040204" pitchFamily="34" charset="0"/>
            </a:endParaRPr>
          </a:p>
        </p:txBody>
      </p:sp>
      <p:sp>
        <p:nvSpPr>
          <p:cNvPr id="44036" name="Text Box 4"/>
          <p:cNvSpPr txBox="true"/>
          <p:nvPr/>
        </p:nvSpPr>
        <p:spPr>
          <a:xfrm>
            <a:off x="2667000" y="304800"/>
            <a:ext cx="57150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200" b="1" dirty="0">
                <a:latin typeface="Tahoma" panose="020B0604030504040204" pitchFamily="34" charset="0"/>
              </a:rPr>
              <a:t>7.She gave</a:t>
            </a:r>
            <a:r>
              <a:rPr lang="zh-CN" altLang="zh-CN" sz="3200" b="1" dirty="0">
                <a:solidFill>
                  <a:srgbClr val="0000FF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me</a:t>
            </a:r>
            <a:r>
              <a:rPr lang="zh-CN" altLang="zh-CN" sz="3200" b="1" dirty="0">
                <a:solidFill>
                  <a:srgbClr val="FF0000"/>
                </a:solidFill>
                <a:latin typeface="Tahoma" panose="020B0604030504040204" pitchFamily="34" charset="0"/>
              </a:rPr>
              <a:t> </a:t>
            </a:r>
            <a:r>
              <a:rPr lang="zh-CN" altLang="zh-CN" sz="3200" b="1" u="sng" dirty="0">
                <a:solidFill>
                  <a:srgbClr val="FF0000"/>
                </a:solidFill>
                <a:latin typeface="Tahoma" panose="020B0604030504040204" pitchFamily="34" charset="0"/>
              </a:rPr>
              <a:t>a book</a:t>
            </a:r>
            <a:r>
              <a:rPr lang="zh-CN" altLang="zh-CN" sz="3200" b="1" u="sng" dirty="0">
                <a:solidFill>
                  <a:srgbClr val="0000FF"/>
                </a:solidFill>
                <a:latin typeface="Tahoma" panose="020B0604030504040204" pitchFamily="34" charset="0"/>
              </a:rPr>
              <a:t>.</a:t>
            </a:r>
            <a:endParaRPr lang="zh-CN" altLang="zh-CN" sz="3200" b="1" u="sng" dirty="0">
              <a:solidFill>
                <a:srgbClr val="0000FF"/>
              </a:solidFill>
              <a:latin typeface="Tahoma" panose="020B0604030504040204" pitchFamily="34" charset="0"/>
            </a:endParaRPr>
          </a:p>
        </p:txBody>
      </p:sp>
      <p:sp>
        <p:nvSpPr>
          <p:cNvPr id="44037" name="AutoShape 5"/>
          <p:cNvSpPr/>
          <p:nvPr/>
        </p:nvSpPr>
        <p:spPr>
          <a:xfrm>
            <a:off x="1524000" y="3352800"/>
            <a:ext cx="8610600" cy="3505200"/>
          </a:xfrm>
          <a:prstGeom prst="cloudCallout">
            <a:avLst>
              <a:gd name="adj1" fmla="val -49097"/>
              <a:gd name="adj2" fmla="val 60236"/>
            </a:avLst>
          </a:prstGeom>
          <a:solidFill>
            <a:srgbClr val="F9ECDE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charset="0"/>
              </a:rPr>
              <a:t>如 遇双宾语，最好变间宾，如若变直宾，间宾前</a:t>
            </a:r>
            <a:r>
              <a:rPr lang="zh-CN" altLang="zh-CN" sz="3600" b="1" dirty="0">
                <a:solidFill>
                  <a:srgbClr val="FF0000"/>
                </a:solidFill>
                <a:latin typeface="Times New Roman" panose="02020603050405020304" charset="0"/>
              </a:rPr>
              <a:t>to/for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charset="0"/>
              </a:rPr>
              <a:t>（</a:t>
            </a:r>
            <a:r>
              <a:rPr lang="zh-CN" altLang="zh-CN" sz="3600" b="1" dirty="0">
                <a:solidFill>
                  <a:srgbClr val="FF0000"/>
                </a:solidFill>
                <a:latin typeface="Times New Roman" panose="02020603050405020304" charset="0"/>
              </a:rPr>
              <a:t>pass,lend,buy,write,bring,  show,tell…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charset="0"/>
              </a:rPr>
              <a:t>）</a:t>
            </a:r>
            <a:endParaRPr lang="zh-CN" altLang="en-US" sz="3600" b="1" dirty="0">
              <a:solidFill>
                <a:srgbClr val="FF0000"/>
              </a:solidFill>
              <a:latin typeface="Times New Roman" panose="02020603050405020304" charset="0"/>
            </a:endParaRPr>
          </a:p>
          <a:p>
            <a:pPr algn="ctr"/>
            <a:endParaRPr lang="zh-CN" altLang="zh-CN" dirty="0">
              <a:latin typeface="Tahoma" panose="020B0604030504040204" pitchFamily="34" charset="0"/>
            </a:endParaRPr>
          </a:p>
        </p:txBody>
      </p:sp>
      <p:pic>
        <p:nvPicPr>
          <p:cNvPr id="89094" name="Picture 6" descr="11">
            <a:hlinkClick r:id="rId1" action="ppaction://hlinksldjump"/>
          </p:cNvPr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9220200" y="5759450"/>
            <a:ext cx="1447800" cy="10985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checke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4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4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4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4" grpId="0"/>
      <p:bldP spid="44035" grpId="0"/>
      <p:bldP spid="44036" grpId="0"/>
      <p:bldP spid="44037" grpId="0" bldLvl="0" animBg="true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8" name="Text Box 2"/>
          <p:cNvSpPr txBox="true"/>
          <p:nvPr/>
        </p:nvSpPr>
        <p:spPr>
          <a:xfrm>
            <a:off x="2286000" y="908050"/>
            <a:ext cx="8382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600" b="1" dirty="0">
                <a:latin typeface="Times New Roman" panose="02020603050405020304" charset="0"/>
              </a:rPr>
              <a:t>8.He made me</a:t>
            </a:r>
            <a:r>
              <a:rPr lang="zh-CN" altLang="zh-CN" sz="36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600" b="1" dirty="0">
                <a:solidFill>
                  <a:srgbClr val="FF0000"/>
                </a:solidFill>
                <a:latin typeface="Times New Roman" panose="02020603050405020304" charset="0"/>
              </a:rPr>
              <a:t>do</a:t>
            </a:r>
            <a:r>
              <a:rPr lang="zh-CN" altLang="zh-CN" sz="36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600" b="1" dirty="0">
                <a:latin typeface="Times New Roman" panose="02020603050405020304" charset="0"/>
              </a:rPr>
              <a:t>the work.</a:t>
            </a:r>
            <a:endParaRPr lang="zh-CN" altLang="zh-CN" sz="3600" b="1" dirty="0">
              <a:latin typeface="Times New Roman" panose="02020603050405020304" charset="0"/>
            </a:endParaRPr>
          </a:p>
        </p:txBody>
      </p:sp>
      <p:sp>
        <p:nvSpPr>
          <p:cNvPr id="45059" name="Text Box 3"/>
          <p:cNvSpPr txBox="true"/>
          <p:nvPr/>
        </p:nvSpPr>
        <p:spPr>
          <a:xfrm>
            <a:off x="1828800" y="2133600"/>
            <a:ext cx="91440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>
              <a:spcBef>
                <a:spcPct val="50000"/>
              </a:spcBef>
              <a:buFont typeface="Wingdings" panose="05000000000000000000" charset="0"/>
              <a:buChar char="Ø"/>
            </a:pPr>
            <a:r>
              <a:rPr lang="zh-CN" altLang="zh-CN" sz="3200" dirty="0">
                <a:solidFill>
                  <a:srgbClr val="7030A0"/>
                </a:solidFill>
                <a:latin typeface="Times New Roman" panose="02020603050405020304" charset="0"/>
              </a:rPr>
              <a:t>  </a:t>
            </a:r>
            <a:r>
              <a:rPr lang="zh-CN" altLang="zh-CN" sz="3200" dirty="0">
                <a:solidFill>
                  <a:schemeClr val="bg1"/>
                </a:solidFill>
                <a:latin typeface="Times New Roman" panose="02020603050405020304" charset="0"/>
              </a:rPr>
              <a:t> </a:t>
            </a:r>
            <a:r>
              <a:rPr lang="zh-CN" altLang="zh-CN" sz="3600" b="1" dirty="0">
                <a:latin typeface="Times New Roman" panose="02020603050405020304" charset="0"/>
              </a:rPr>
              <a:t>I was made</a:t>
            </a:r>
            <a:r>
              <a:rPr lang="zh-CN" altLang="zh-CN" sz="36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600" b="1" dirty="0">
                <a:solidFill>
                  <a:srgbClr val="FF3300"/>
                </a:solidFill>
                <a:latin typeface="Times New Roman" panose="02020603050405020304" charset="0"/>
              </a:rPr>
              <a:t>to do</a:t>
            </a:r>
            <a:r>
              <a:rPr lang="zh-CN" altLang="zh-CN" sz="36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600" b="1" dirty="0">
                <a:latin typeface="Times New Roman" panose="02020603050405020304" charset="0"/>
              </a:rPr>
              <a:t>the work by him.</a:t>
            </a:r>
            <a:endParaRPr lang="zh-CN" altLang="zh-CN" sz="3600" b="1" dirty="0">
              <a:latin typeface="Times New Roman" panose="02020603050405020304" charset="0"/>
            </a:endParaRPr>
          </a:p>
        </p:txBody>
      </p:sp>
      <p:sp>
        <p:nvSpPr>
          <p:cNvPr id="45060" name="AutoShape 4"/>
          <p:cNvSpPr/>
          <p:nvPr/>
        </p:nvSpPr>
        <p:spPr>
          <a:xfrm>
            <a:off x="1905000" y="3352800"/>
            <a:ext cx="8763000" cy="2743200"/>
          </a:xfrm>
          <a:prstGeom prst="cloudCallout">
            <a:avLst>
              <a:gd name="adj1" fmla="val -51685"/>
              <a:gd name="adj2" fmla="val 65454"/>
            </a:avLst>
          </a:prstGeom>
          <a:solidFill>
            <a:srgbClr val="F9ECDE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3300"/>
                </a:solidFill>
                <a:latin typeface="Times New Roman" panose="02020603050405020304" charset="0"/>
              </a:rPr>
              <a:t>这些动词真奇怪，主动句中</a:t>
            </a:r>
            <a:r>
              <a:rPr lang="zh-CN" altLang="zh-CN" sz="3200" b="1" dirty="0">
                <a:solidFill>
                  <a:srgbClr val="FF3300"/>
                </a:solidFill>
                <a:latin typeface="Times New Roman" panose="02020603050405020304" charset="0"/>
              </a:rPr>
              <a:t>to </a:t>
            </a:r>
            <a:r>
              <a:rPr lang="zh-CN" altLang="en-US" sz="3200" b="1" dirty="0">
                <a:solidFill>
                  <a:srgbClr val="FF3300"/>
                </a:solidFill>
                <a:latin typeface="Times New Roman" panose="02020603050405020304" charset="0"/>
              </a:rPr>
              <a:t>离开，被动句中</a:t>
            </a:r>
            <a:r>
              <a:rPr lang="zh-CN" altLang="zh-CN" sz="3200" b="1" dirty="0">
                <a:solidFill>
                  <a:srgbClr val="FF3300"/>
                </a:solidFill>
                <a:latin typeface="Times New Roman" panose="02020603050405020304" charset="0"/>
              </a:rPr>
              <a:t>to</a:t>
            </a:r>
            <a:r>
              <a:rPr lang="zh-CN" altLang="en-US" sz="3200" b="1" dirty="0">
                <a:solidFill>
                  <a:srgbClr val="FF3300"/>
                </a:solidFill>
                <a:latin typeface="Times New Roman" panose="02020603050405020304" charset="0"/>
              </a:rPr>
              <a:t>回 来。（</a:t>
            </a:r>
            <a:r>
              <a:rPr lang="zh-CN" altLang="zh-CN" sz="3200" b="1" dirty="0">
                <a:solidFill>
                  <a:srgbClr val="FF3300"/>
                </a:solidFill>
                <a:latin typeface="Times New Roman" panose="02020603050405020304" charset="0"/>
              </a:rPr>
              <a:t>feel,listen to,hear,let have,make,look at,see,watch…)</a:t>
            </a:r>
            <a:endParaRPr lang="zh-CN" altLang="zh-CN" b="1" dirty="0">
              <a:solidFill>
                <a:srgbClr val="FF3300"/>
              </a:solidFill>
              <a:latin typeface="Tahoma" panose="020B0604030504040204" pitchFamily="34" charset="0"/>
            </a:endParaRPr>
          </a:p>
          <a:p>
            <a:pPr algn="ctr"/>
            <a:endParaRPr lang="zh-CN" altLang="zh-CN" dirty="0">
              <a:latin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5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5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45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58" grpId="0"/>
      <p:bldP spid="45059" grpId="0"/>
      <p:bldP spid="45060" grpId="0" bldLvl="0" animBg="true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082" name="Text Box 2"/>
          <p:cNvSpPr txBox="true"/>
          <p:nvPr/>
        </p:nvSpPr>
        <p:spPr>
          <a:xfrm>
            <a:off x="2286000" y="457200"/>
            <a:ext cx="79248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zh-CN" sz="3600" b="1" dirty="0">
                <a:latin typeface="Times New Roman" panose="02020603050405020304" charset="0"/>
              </a:rPr>
              <a:t>9.They</a:t>
            </a:r>
            <a:r>
              <a:rPr lang="zh-CN" altLang="zh-CN" sz="36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600" b="1" dirty="0">
                <a:solidFill>
                  <a:srgbClr val="FF0000"/>
                </a:solidFill>
                <a:latin typeface="Times New Roman" panose="02020603050405020304" charset="0"/>
              </a:rPr>
              <a:t>take good care of</a:t>
            </a:r>
            <a:r>
              <a:rPr lang="zh-CN" altLang="zh-CN" sz="36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600" b="1" dirty="0">
                <a:latin typeface="Times New Roman" panose="02020603050405020304" charset="0"/>
              </a:rPr>
              <a:t>the baby.</a:t>
            </a:r>
            <a:endParaRPr lang="zh-CN" altLang="zh-CN" sz="3600" b="1" dirty="0">
              <a:latin typeface="Times New Roman" panose="02020603050405020304" charset="0"/>
            </a:endParaRPr>
          </a:p>
        </p:txBody>
      </p:sp>
      <p:sp>
        <p:nvSpPr>
          <p:cNvPr id="46083" name="Text Box 3"/>
          <p:cNvSpPr txBox="true"/>
          <p:nvPr/>
        </p:nvSpPr>
        <p:spPr>
          <a:xfrm>
            <a:off x="1981200" y="1752600"/>
            <a:ext cx="8686800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571500" indent="-571500">
              <a:spcBef>
                <a:spcPct val="50000"/>
              </a:spcBef>
              <a:buFont typeface="Wingdings" panose="05000000000000000000" charset="0"/>
              <a:buChar char="Ø"/>
            </a:pPr>
            <a:r>
              <a:rPr lang="zh-CN" altLang="zh-CN" sz="3600" b="1" dirty="0">
                <a:latin typeface="Times New Roman" panose="02020603050405020304" charset="0"/>
              </a:rPr>
              <a:t>The baby is</a:t>
            </a:r>
            <a:r>
              <a:rPr lang="zh-CN" altLang="zh-CN" sz="36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600" b="1" dirty="0">
                <a:solidFill>
                  <a:srgbClr val="FF0000"/>
                </a:solidFill>
                <a:latin typeface="Times New Roman" panose="02020603050405020304" charset="0"/>
              </a:rPr>
              <a:t>taken good care of</a:t>
            </a:r>
            <a:r>
              <a:rPr lang="zh-CN" altLang="zh-CN" sz="3600" b="1" dirty="0">
                <a:solidFill>
                  <a:srgbClr val="0000FF"/>
                </a:solidFill>
                <a:latin typeface="Times New Roman" panose="02020603050405020304" charset="0"/>
              </a:rPr>
              <a:t> </a:t>
            </a:r>
            <a:r>
              <a:rPr lang="zh-CN" altLang="zh-CN" sz="3600" b="1" dirty="0">
                <a:latin typeface="Times New Roman" panose="02020603050405020304" charset="0"/>
              </a:rPr>
              <a:t>by them.</a:t>
            </a:r>
            <a:endParaRPr lang="zh-CN" altLang="zh-CN" sz="3600" b="1" dirty="0">
              <a:latin typeface="Times New Roman" panose="02020603050405020304" charset="0"/>
            </a:endParaRPr>
          </a:p>
        </p:txBody>
      </p:sp>
      <p:sp>
        <p:nvSpPr>
          <p:cNvPr id="46084" name="AutoShape 4"/>
          <p:cNvSpPr/>
          <p:nvPr/>
        </p:nvSpPr>
        <p:spPr>
          <a:xfrm>
            <a:off x="2351088" y="3644900"/>
            <a:ext cx="7696200" cy="3078163"/>
          </a:xfrm>
          <a:prstGeom prst="cloudCallout">
            <a:avLst>
              <a:gd name="adj1" fmla="val -57509"/>
              <a:gd name="adj2" fmla="val 83639"/>
            </a:avLst>
          </a:prstGeom>
          <a:solidFill>
            <a:srgbClr val="F9ECDE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charset="0"/>
              </a:rPr>
              <a:t>注意：含动词词组的被动语态，须将其看作一个</a:t>
            </a:r>
            <a:endParaRPr lang="zh-CN" altLang="en-US" sz="3200" b="1" dirty="0">
              <a:solidFill>
                <a:srgbClr val="FF0000"/>
              </a:solidFill>
              <a:latin typeface="Times New Roman" panose="02020603050405020304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charset="0"/>
              </a:rPr>
              <a:t>整体，不可把它们分隔开来。</a:t>
            </a:r>
            <a:endParaRPr lang="zh-CN" altLang="en-US" sz="3200" b="1" dirty="0">
              <a:solidFill>
                <a:srgbClr val="FF0000"/>
              </a:solidFill>
              <a:latin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6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6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46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2" grpId="0"/>
      <p:bldP spid="46083" grpId="0"/>
      <p:bldP spid="46084" grpId="0" bldLvl="0" animBg="true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62" name="Text Box 2"/>
          <p:cNvSpPr txBox="true"/>
          <p:nvPr/>
        </p:nvSpPr>
        <p:spPr>
          <a:xfrm>
            <a:off x="700405" y="118428"/>
            <a:ext cx="648843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marL="457200" indent="-457200">
              <a:buFont typeface="Arial" panose="02080604020202020204" pitchFamily="34" charset="0"/>
              <a:buChar char="•"/>
            </a:pPr>
            <a:r>
              <a:rPr lang="zh-CN" altLang="zh-CN" sz="2800" dirty="0">
                <a:latin typeface="Tahoma" panose="020B0604030504040204" pitchFamily="34" charset="0"/>
              </a:rPr>
              <a:t>People </a:t>
            </a:r>
            <a:r>
              <a:rPr lang="zh-CN" altLang="zh-CN" sz="2800" dirty="0">
                <a:solidFill>
                  <a:srgbClr val="FF0000"/>
                </a:solidFill>
                <a:latin typeface="Tahoma" panose="020B0604030504040204" pitchFamily="34" charset="0"/>
              </a:rPr>
              <a:t>say</a:t>
            </a:r>
            <a:r>
              <a:rPr lang="zh-CN" altLang="zh-CN" sz="2800" dirty="0">
                <a:latin typeface="Tahoma" panose="020B0604030504040204" pitchFamily="34" charset="0"/>
              </a:rPr>
              <a:t> she knows five languages</a:t>
            </a:r>
            <a:r>
              <a:rPr lang="zh-CN" altLang="zh-CN" dirty="0">
                <a:latin typeface="Times New Roman" panose="02020603050405020304" charset="0"/>
              </a:rPr>
              <a:t>.</a:t>
            </a:r>
            <a:endParaRPr lang="zh-CN" altLang="zh-CN" dirty="0">
              <a:latin typeface="Times New Roman" panose="02020603050405020304" charset="0"/>
            </a:endParaRPr>
          </a:p>
        </p:txBody>
      </p:sp>
      <p:sp>
        <p:nvSpPr>
          <p:cNvPr id="92163" name="Text Box 3"/>
          <p:cNvSpPr txBox="true"/>
          <p:nvPr/>
        </p:nvSpPr>
        <p:spPr>
          <a:xfrm>
            <a:off x="938530" y="793750"/>
            <a:ext cx="5248910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sz="2400" dirty="0">
                <a:latin typeface="+mn-ea"/>
              </a:rPr>
              <a:t>She </a:t>
            </a:r>
            <a:r>
              <a:rPr lang="zh-CN" altLang="zh-CN" sz="2400" dirty="0">
                <a:solidFill>
                  <a:srgbClr val="FF0000"/>
                </a:solidFill>
                <a:latin typeface="+mn-ea"/>
              </a:rPr>
              <a:t>is said to know</a:t>
            </a:r>
            <a:r>
              <a:rPr lang="zh-CN" altLang="zh-CN" sz="2400" dirty="0">
                <a:latin typeface="+mn-ea"/>
              </a:rPr>
              <a:t> five languages.</a:t>
            </a:r>
            <a:endParaRPr lang="zh-CN" altLang="zh-CN" sz="2400" dirty="0">
              <a:latin typeface="+mn-ea"/>
            </a:endParaRPr>
          </a:p>
        </p:txBody>
      </p:sp>
      <p:sp>
        <p:nvSpPr>
          <p:cNvPr id="92164" name="Text Box 4"/>
          <p:cNvSpPr txBox="true"/>
          <p:nvPr/>
        </p:nvSpPr>
        <p:spPr>
          <a:xfrm>
            <a:off x="959168" y="1277938"/>
            <a:ext cx="6017260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sz="2400" dirty="0">
                <a:solidFill>
                  <a:srgbClr val="FF0000"/>
                </a:solidFill>
                <a:latin typeface="+mn-ea"/>
              </a:rPr>
              <a:t>It is said that</a:t>
            </a:r>
            <a:r>
              <a:rPr lang="zh-CN" altLang="zh-CN" sz="2400" dirty="0">
                <a:latin typeface="+mn-ea"/>
              </a:rPr>
              <a:t> she knows five languages. </a:t>
            </a:r>
            <a:endParaRPr lang="zh-CN" altLang="zh-CN" sz="2400" dirty="0">
              <a:latin typeface="+mn-ea"/>
            </a:endParaRPr>
          </a:p>
        </p:txBody>
      </p:sp>
      <p:sp>
        <p:nvSpPr>
          <p:cNvPr id="92165" name="Rectangle 5"/>
          <p:cNvSpPr/>
          <p:nvPr/>
        </p:nvSpPr>
        <p:spPr>
          <a:xfrm>
            <a:off x="311468" y="779463"/>
            <a:ext cx="488950" cy="9220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zh-CN" sz="5400" dirty="0">
                <a:latin typeface="Times New Roman" panose="02020603050405020304" charset="0"/>
              </a:rPr>
              <a:t>﹛</a:t>
            </a:r>
            <a:endParaRPr lang="zh-CN" altLang="zh-CN" sz="2800" dirty="0">
              <a:latin typeface="Tahoma" panose="020B0604030504040204" pitchFamily="34" charset="0"/>
            </a:endParaRPr>
          </a:p>
        </p:txBody>
      </p:sp>
      <p:sp>
        <p:nvSpPr>
          <p:cNvPr id="92166" name="Text Box 6"/>
          <p:cNvSpPr txBox="true"/>
          <p:nvPr/>
        </p:nvSpPr>
        <p:spPr>
          <a:xfrm>
            <a:off x="1573848" y="2018030"/>
            <a:ext cx="964692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marL="342900" indent="-342900">
              <a:buFont typeface="Arial" panose="02080604020202020204" pitchFamily="34" charset="0"/>
              <a:buChar char="•"/>
            </a:pPr>
            <a:r>
              <a:rPr lang="zh-CN" altLang="zh-CN" sz="2800" dirty="0">
                <a:latin typeface="+mn-ea"/>
              </a:rPr>
              <a:t>We </a:t>
            </a:r>
            <a:r>
              <a:rPr lang="zh-CN" altLang="zh-CN" sz="2800" dirty="0">
                <a:solidFill>
                  <a:srgbClr val="FF0000"/>
                </a:solidFill>
                <a:latin typeface="+mn-ea"/>
              </a:rPr>
              <a:t>believe</a:t>
            </a:r>
            <a:r>
              <a:rPr lang="zh-CN" altLang="zh-CN" sz="2800" dirty="0">
                <a:latin typeface="+mn-ea"/>
              </a:rPr>
              <a:t> the book has been translated into English</a:t>
            </a:r>
            <a:r>
              <a:rPr lang="zh-CN" altLang="zh-CN" sz="2400" dirty="0">
                <a:latin typeface="Comic Sans MS" panose="030F0702030302020204" pitchFamily="66" charset="0"/>
              </a:rPr>
              <a:t>.</a:t>
            </a:r>
            <a:endParaRPr lang="zh-CN" altLang="zh-CN" sz="2400" dirty="0">
              <a:latin typeface="Comic Sans MS" panose="030F0702030302020204" pitchFamily="66" charset="0"/>
            </a:endParaRPr>
          </a:p>
        </p:txBody>
      </p:sp>
      <p:sp>
        <p:nvSpPr>
          <p:cNvPr id="92167" name="Text Box 7"/>
          <p:cNvSpPr txBox="true"/>
          <p:nvPr/>
        </p:nvSpPr>
        <p:spPr>
          <a:xfrm>
            <a:off x="1992313" y="2659063"/>
            <a:ext cx="7650480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sz="2400" b="1" dirty="0">
                <a:latin typeface="Times New Roman" panose="02020603050405020304" charset="0"/>
              </a:rPr>
              <a:t>The book </a:t>
            </a:r>
            <a:r>
              <a:rPr lang="zh-CN" altLang="zh-CN" sz="2400" b="1" dirty="0">
                <a:solidFill>
                  <a:srgbClr val="FF0000"/>
                </a:solidFill>
                <a:latin typeface="Times New Roman" panose="02020603050405020304" charset="0"/>
              </a:rPr>
              <a:t>is believed to have been</a:t>
            </a:r>
            <a:r>
              <a:rPr lang="zh-CN" altLang="zh-CN" sz="2400" b="1" dirty="0">
                <a:latin typeface="Times New Roman" panose="02020603050405020304" charset="0"/>
              </a:rPr>
              <a:t> </a:t>
            </a:r>
            <a:r>
              <a:rPr lang="zh-CN" altLang="zh-CN" sz="2400" b="1" dirty="0">
                <a:solidFill>
                  <a:srgbClr val="FF0000"/>
                </a:solidFill>
                <a:latin typeface="Times New Roman" panose="02020603050405020304" charset="0"/>
              </a:rPr>
              <a:t>translated</a:t>
            </a:r>
            <a:r>
              <a:rPr lang="zh-CN" altLang="zh-CN" sz="2400" b="1" dirty="0">
                <a:latin typeface="Times New Roman" panose="02020603050405020304" charset="0"/>
              </a:rPr>
              <a:t> into English.</a:t>
            </a:r>
            <a:endParaRPr lang="zh-CN" altLang="zh-CN" sz="2400" b="1" dirty="0">
              <a:latin typeface="Times New Roman" panose="02020603050405020304" charset="0"/>
            </a:endParaRPr>
          </a:p>
        </p:txBody>
      </p:sp>
      <p:sp>
        <p:nvSpPr>
          <p:cNvPr id="92168" name="Text Box 8"/>
          <p:cNvSpPr txBox="true"/>
          <p:nvPr/>
        </p:nvSpPr>
        <p:spPr>
          <a:xfrm>
            <a:off x="1992313" y="3146425"/>
            <a:ext cx="7947660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sz="2400" b="1" dirty="0">
                <a:solidFill>
                  <a:srgbClr val="FF0000"/>
                </a:solidFill>
                <a:latin typeface="Times New Roman" panose="02020603050405020304" charset="0"/>
              </a:rPr>
              <a:t>It is believed that</a:t>
            </a:r>
            <a:r>
              <a:rPr lang="zh-CN" altLang="zh-CN" sz="2400" b="1" dirty="0">
                <a:latin typeface="Times New Roman" panose="02020603050405020304" charset="0"/>
              </a:rPr>
              <a:t> the book has been translated into English.</a:t>
            </a:r>
            <a:endParaRPr lang="zh-CN" altLang="zh-CN" sz="2400" b="1" dirty="0">
              <a:latin typeface="Times New Roman" panose="02020603050405020304" charset="0"/>
            </a:endParaRPr>
          </a:p>
        </p:txBody>
      </p:sp>
      <p:sp>
        <p:nvSpPr>
          <p:cNvPr id="92169" name="Text Box 9"/>
          <p:cNvSpPr txBox="true"/>
          <p:nvPr/>
        </p:nvSpPr>
        <p:spPr>
          <a:xfrm>
            <a:off x="1395413" y="2659063"/>
            <a:ext cx="596900" cy="9220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zh-CN" sz="5400" dirty="0">
                <a:latin typeface="Times New Roman" panose="02020603050405020304" charset="0"/>
              </a:rPr>
              <a:t>﹛</a:t>
            </a:r>
            <a:endParaRPr lang="zh-CN" altLang="zh-CN" sz="5400" dirty="0">
              <a:latin typeface="Times New Roman" panose="02020603050405020304" charset="0"/>
            </a:endParaRPr>
          </a:p>
        </p:txBody>
      </p:sp>
      <p:sp>
        <p:nvSpPr>
          <p:cNvPr id="47114" name="AutoShape 10"/>
          <p:cNvSpPr/>
          <p:nvPr/>
        </p:nvSpPr>
        <p:spPr>
          <a:xfrm>
            <a:off x="803275" y="3999865"/>
            <a:ext cx="10632440" cy="3079115"/>
          </a:xfrm>
          <a:prstGeom prst="cloudCallout">
            <a:avLst>
              <a:gd name="adj1" fmla="val -47449"/>
              <a:gd name="adj2" fmla="val 40352"/>
            </a:avLst>
          </a:prstGeom>
          <a:solidFill>
            <a:srgbClr val="F9ECDE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带宾语从句的句子改为被动语态时，有两种情况：</a:t>
            </a:r>
            <a:endParaRPr lang="zh-CN" altLang="en-US" sz="2400" b="1" dirty="0">
              <a:solidFill>
                <a:srgbClr val="FF33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zh-CN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）宾语从句的主语</a:t>
            </a:r>
            <a:r>
              <a:rPr lang="zh-CN" altLang="zh-CN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+be +</a:t>
            </a:r>
            <a:r>
              <a:rPr lang="zh-CN" altLang="en-US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主句谓语的过去分词</a:t>
            </a:r>
            <a:r>
              <a:rPr lang="zh-CN" altLang="zh-CN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+</a:t>
            </a:r>
            <a:r>
              <a:rPr lang="zh-CN" altLang="en-US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宾语从句谓语的不定式</a:t>
            </a:r>
            <a:endParaRPr lang="zh-CN" altLang="en-US" sz="2400" b="1" dirty="0">
              <a:solidFill>
                <a:srgbClr val="FF33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zh-CN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  <a:r>
              <a:rPr lang="zh-CN" altLang="zh-CN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It +be +</a:t>
            </a:r>
            <a:r>
              <a:rPr lang="zh-CN" altLang="en-US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主句谓语的过去分词</a:t>
            </a:r>
            <a:r>
              <a:rPr lang="zh-CN" altLang="zh-CN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+that+</a:t>
            </a:r>
            <a:r>
              <a:rPr lang="zh-CN" altLang="en-US" sz="2400" b="1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原宾语从句</a:t>
            </a:r>
            <a:endParaRPr lang="zh-CN" altLang="en-US" sz="2400" b="1" dirty="0">
              <a:solidFill>
                <a:srgbClr val="FF33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endParaRPr lang="zh-CN" altLang="zh-CN" sz="2400" dirty="0">
              <a:latin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7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14" grpId="0" bldLvl="0" animBg="true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4211" name="Text Box 3"/>
          <p:cNvSpPr txBox="true"/>
          <p:nvPr/>
        </p:nvSpPr>
        <p:spPr>
          <a:xfrm>
            <a:off x="2403475" y="9080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endParaRPr lang="zh-CN" altLang="zh-CN" dirty="0">
              <a:latin typeface="Times New Roman" panose="02020603050405020304" charset="0"/>
            </a:endParaRPr>
          </a:p>
        </p:txBody>
      </p:sp>
      <p:sp>
        <p:nvSpPr>
          <p:cNvPr id="94212" name="Text Box 4"/>
          <p:cNvSpPr txBox="true"/>
          <p:nvPr/>
        </p:nvSpPr>
        <p:spPr>
          <a:xfrm>
            <a:off x="2403475" y="1052513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endParaRPr lang="zh-CN" altLang="zh-CN" dirty="0">
              <a:latin typeface="Times New Roman" panose="02020603050405020304" charset="0"/>
            </a:endParaRPr>
          </a:p>
        </p:txBody>
      </p:sp>
      <p:sp>
        <p:nvSpPr>
          <p:cNvPr id="94213" name="Rectangle 5"/>
          <p:cNvSpPr/>
          <p:nvPr/>
        </p:nvSpPr>
        <p:spPr>
          <a:xfrm>
            <a:off x="874395" y="831850"/>
            <a:ext cx="10201910" cy="1876425"/>
          </a:xfrm>
          <a:prstGeom prst="rect">
            <a:avLst/>
          </a:prstGeom>
          <a:noFill/>
          <a:ln w="38100" cap="flat" cmpd="sng">
            <a:solidFill>
              <a:srgbClr val="CCCC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p>
            <a:r>
              <a:rPr lang="zh-CN" altLang="zh-CN" sz="3200" b="1" dirty="0">
                <a:latin typeface="Times New Roman" panose="02020603050405020304" charset="0"/>
              </a:rPr>
              <a:t>1.  </a:t>
            </a:r>
            <a:r>
              <a:rPr lang="zh-CN" altLang="en-US" sz="2800" b="1" dirty="0">
                <a:latin typeface="Times New Roman" panose="02020603050405020304" charset="0"/>
              </a:rPr>
              <a:t>当此动词表示</a:t>
            </a:r>
            <a:r>
              <a:rPr lang="zh-CN" altLang="en-US" sz="2800" b="1" u="sng" dirty="0">
                <a:solidFill>
                  <a:srgbClr val="920092"/>
                </a:solidFill>
                <a:latin typeface="Times New Roman" panose="02020603050405020304" charset="0"/>
              </a:rPr>
              <a:t>主语的品质或特性或事物的自然属性</a:t>
            </a:r>
            <a:r>
              <a:rPr lang="zh-CN" altLang="en-US" sz="2800" b="1" dirty="0">
                <a:latin typeface="Times New Roman" panose="02020603050405020304" charset="0"/>
              </a:rPr>
              <a:t>的时候</a:t>
            </a:r>
            <a:r>
              <a:rPr lang="zh-CN" altLang="zh-CN" sz="2800" b="1" dirty="0">
                <a:latin typeface="Times New Roman" panose="02020603050405020304" charset="0"/>
              </a:rPr>
              <a:t>:</a:t>
            </a:r>
            <a:r>
              <a:rPr lang="zh-CN" altLang="zh-CN" sz="2800" dirty="0">
                <a:solidFill>
                  <a:srgbClr val="FF0000"/>
                </a:solidFill>
                <a:latin typeface="Times New Roman" panose="02020603050405020304" charset="0"/>
              </a:rPr>
              <a:t>wash, write, sell, read, open, cut, lock, shut, close </a:t>
            </a:r>
            <a:r>
              <a:rPr lang="zh-CN" altLang="en-US" sz="2800" dirty="0">
                <a:solidFill>
                  <a:srgbClr val="FF0000"/>
                </a:solidFill>
                <a:latin typeface="Times New Roman" panose="02020603050405020304" charset="0"/>
              </a:rPr>
              <a:t>等，常与</a:t>
            </a:r>
            <a:r>
              <a:rPr lang="en-US" altLang="zh-CN" sz="2800" dirty="0">
                <a:solidFill>
                  <a:srgbClr val="FF0000"/>
                </a:solidFill>
                <a:latin typeface="Times New Roman" panose="02020603050405020304" charset="0"/>
              </a:rPr>
              <a:t>well, easily, smoothly</a:t>
            </a:r>
            <a:r>
              <a:rPr lang="zh-CN" altLang="en-US" sz="2800" dirty="0">
                <a:solidFill>
                  <a:srgbClr val="FF0000"/>
                </a:solidFill>
                <a:latin typeface="Times New Roman" panose="02020603050405020304" charset="0"/>
              </a:rPr>
              <a:t>等副词连用，主语通常是</a:t>
            </a:r>
            <a:r>
              <a:rPr lang="en-US" altLang="zh-CN" sz="2800" dirty="0">
                <a:solidFill>
                  <a:srgbClr val="FF0000"/>
                </a:solidFill>
                <a:latin typeface="Times New Roman" panose="02020603050405020304" charset="0"/>
              </a:rPr>
              <a:t>“</a:t>
            </a:r>
            <a:r>
              <a:rPr lang="zh-CN" altLang="en-US" sz="2800" dirty="0">
                <a:solidFill>
                  <a:srgbClr val="FF0000"/>
                </a:solidFill>
                <a:latin typeface="Times New Roman" panose="02020603050405020304" charset="0"/>
              </a:rPr>
              <a:t>物</a:t>
            </a:r>
            <a:r>
              <a:rPr lang="en-US" altLang="zh-CN" sz="2800" dirty="0">
                <a:solidFill>
                  <a:srgbClr val="FF0000"/>
                </a:solidFill>
                <a:latin typeface="Times New Roman" panose="02020603050405020304" charset="0"/>
              </a:rPr>
              <a:t>”</a:t>
            </a:r>
            <a:r>
              <a:rPr lang="zh-CN" altLang="en-US" sz="2800" dirty="0">
                <a:solidFill>
                  <a:srgbClr val="FF0000"/>
                </a:solidFill>
                <a:latin typeface="Times New Roman" panose="02020603050405020304" charset="0"/>
              </a:rPr>
              <a:t>。此时，主动表被动</a:t>
            </a:r>
            <a:endParaRPr lang="zh-CN" altLang="zh-CN" sz="3200" b="1" dirty="0">
              <a:solidFill>
                <a:srgbClr val="FF0000"/>
              </a:solidFill>
              <a:latin typeface="Times New Roman" panose="02020603050405020304" charset="0"/>
            </a:endParaRPr>
          </a:p>
        </p:txBody>
      </p:sp>
      <p:sp>
        <p:nvSpPr>
          <p:cNvPr id="49158" name="Rectangle 6"/>
          <p:cNvSpPr/>
          <p:nvPr/>
        </p:nvSpPr>
        <p:spPr>
          <a:xfrm>
            <a:off x="1524000" y="2708275"/>
            <a:ext cx="9144000" cy="45231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/>
            <a:r>
              <a:rPr lang="zh-CN" altLang="zh-CN" sz="3200" dirty="0">
                <a:latin typeface="Times New Roman" panose="02020603050405020304" charset="0"/>
              </a:rPr>
              <a:t>This type of recorder </a:t>
            </a:r>
            <a:r>
              <a:rPr lang="zh-CN" altLang="zh-CN" sz="3200" u="sng" dirty="0">
                <a:solidFill>
                  <a:srgbClr val="CC3300"/>
                </a:solidFill>
                <a:latin typeface="Times New Roman" panose="02020603050405020304" charset="0"/>
              </a:rPr>
              <a:t>sells</a:t>
            </a:r>
            <a:r>
              <a:rPr lang="zh-CN" altLang="zh-CN" sz="3200" dirty="0">
                <a:latin typeface="Times New Roman" panose="02020603050405020304" charset="0"/>
              </a:rPr>
              <a:t> well. </a:t>
            </a:r>
            <a:endParaRPr lang="zh-CN" altLang="zh-CN" sz="3200" dirty="0">
              <a:latin typeface="Times New Roman" panose="02020603050405020304" charset="0"/>
            </a:endParaRPr>
          </a:p>
          <a:p>
            <a:pPr marL="457200" indent="-457200"/>
            <a:r>
              <a:rPr lang="zh-CN" altLang="zh-CN" sz="3200" dirty="0">
                <a:latin typeface="Times New Roman" panose="02020603050405020304" charset="0"/>
              </a:rPr>
              <a:t>That kind of shirt </a:t>
            </a:r>
            <a:r>
              <a:rPr lang="zh-CN" altLang="zh-CN" sz="3200" u="sng" dirty="0">
                <a:solidFill>
                  <a:srgbClr val="CC3300"/>
                </a:solidFill>
                <a:latin typeface="Times New Roman" panose="02020603050405020304" charset="0"/>
              </a:rPr>
              <a:t>washes</a:t>
            </a:r>
            <a:r>
              <a:rPr lang="zh-CN" altLang="zh-CN" sz="3200" dirty="0">
                <a:latin typeface="Times New Roman" panose="02020603050405020304" charset="0"/>
              </a:rPr>
              <a:t> very well</a:t>
            </a:r>
            <a:endParaRPr lang="zh-CN" altLang="zh-CN" sz="3200" dirty="0">
              <a:latin typeface="Times New Roman" panose="02020603050405020304" charset="0"/>
            </a:endParaRPr>
          </a:p>
          <a:p>
            <a:pPr marL="457200" indent="-457200"/>
            <a:r>
              <a:rPr lang="zh-CN" altLang="zh-CN" sz="3200" dirty="0">
                <a:latin typeface="Times New Roman" panose="02020603050405020304" charset="0"/>
              </a:rPr>
              <a:t>The novel </a:t>
            </a:r>
            <a:r>
              <a:rPr lang="zh-CN" altLang="zh-CN" sz="3200" u="sng" dirty="0">
                <a:solidFill>
                  <a:srgbClr val="CC3300"/>
                </a:solidFill>
                <a:latin typeface="Times New Roman" panose="02020603050405020304" charset="0"/>
              </a:rPr>
              <a:t>reads</a:t>
            </a:r>
            <a:r>
              <a:rPr lang="zh-CN" altLang="zh-CN" sz="3200" dirty="0">
                <a:solidFill>
                  <a:srgbClr val="CC3300"/>
                </a:solidFill>
                <a:latin typeface="Times New Roman" panose="02020603050405020304" charset="0"/>
              </a:rPr>
              <a:t> well</a:t>
            </a:r>
            <a:r>
              <a:rPr lang="zh-CN" altLang="zh-CN" sz="3200" dirty="0">
                <a:latin typeface="Times New Roman" panose="02020603050405020304" charset="0"/>
              </a:rPr>
              <a:t>. </a:t>
            </a:r>
            <a:endParaRPr lang="zh-CN" altLang="zh-CN" sz="3200" dirty="0">
              <a:latin typeface="Times New Roman" panose="02020603050405020304" charset="0"/>
            </a:endParaRPr>
          </a:p>
          <a:p>
            <a:pPr marL="457200" indent="-457200"/>
            <a:r>
              <a:rPr lang="zh-CN" altLang="zh-CN" sz="3200" dirty="0">
                <a:latin typeface="Times New Roman" panose="02020603050405020304" charset="0"/>
              </a:rPr>
              <a:t>The door </a:t>
            </a:r>
            <a:r>
              <a:rPr lang="zh-CN" altLang="zh-CN" sz="3200" u="sng" dirty="0">
                <a:solidFill>
                  <a:srgbClr val="CC3300"/>
                </a:solidFill>
                <a:latin typeface="Times New Roman" panose="02020603050405020304" charset="0"/>
              </a:rPr>
              <a:t>opens</a:t>
            </a:r>
            <a:r>
              <a:rPr lang="zh-CN" altLang="zh-CN" sz="3200" dirty="0">
                <a:solidFill>
                  <a:srgbClr val="CC3300"/>
                </a:solidFill>
                <a:latin typeface="Times New Roman" panose="02020603050405020304" charset="0"/>
              </a:rPr>
              <a:t> with difficulty</a:t>
            </a:r>
            <a:r>
              <a:rPr lang="zh-CN" altLang="zh-CN" sz="3200" dirty="0">
                <a:latin typeface="Times New Roman" panose="02020603050405020304" charset="0"/>
              </a:rPr>
              <a:t>. </a:t>
            </a:r>
            <a:endParaRPr lang="zh-CN" altLang="zh-CN" sz="3200" dirty="0">
              <a:latin typeface="Times New Roman" panose="02020603050405020304" charset="0"/>
            </a:endParaRPr>
          </a:p>
          <a:p>
            <a:pPr marL="457200" indent="-457200"/>
            <a:r>
              <a:rPr lang="zh-CN" altLang="zh-CN" sz="3200" dirty="0">
                <a:latin typeface="Times New Roman" panose="02020603050405020304" charset="0"/>
              </a:rPr>
              <a:t>This kind of shirt </a:t>
            </a:r>
            <a:r>
              <a:rPr lang="zh-CN" altLang="zh-CN" sz="3200" u="sng" dirty="0">
                <a:solidFill>
                  <a:srgbClr val="CC3300"/>
                </a:solidFill>
                <a:latin typeface="Times New Roman" panose="02020603050405020304" charset="0"/>
              </a:rPr>
              <a:t>cleans</a:t>
            </a:r>
            <a:r>
              <a:rPr lang="zh-CN" altLang="zh-CN" sz="3200" dirty="0">
                <a:solidFill>
                  <a:srgbClr val="CC3300"/>
                </a:solidFill>
                <a:latin typeface="Times New Roman" panose="02020603050405020304" charset="0"/>
              </a:rPr>
              <a:t> easily</a:t>
            </a:r>
            <a:endParaRPr lang="zh-CN" altLang="zh-CN" sz="3200" dirty="0">
              <a:solidFill>
                <a:srgbClr val="CC3300"/>
              </a:solidFill>
              <a:latin typeface="Times New Roman" panose="02020603050405020304" charset="0"/>
            </a:endParaRPr>
          </a:p>
          <a:p>
            <a:pPr marL="457200" indent="-457200"/>
            <a:r>
              <a:rPr lang="zh-CN" altLang="zh-CN" sz="3200" dirty="0">
                <a:latin typeface="Times New Roman" panose="02020603050405020304" charset="0"/>
              </a:rPr>
              <a:t>Her coat </a:t>
            </a:r>
            <a:r>
              <a:rPr lang="zh-CN" altLang="zh-CN" sz="3200" u="sng" dirty="0">
                <a:solidFill>
                  <a:srgbClr val="CC3300"/>
                </a:solidFill>
                <a:latin typeface="Times New Roman" panose="02020603050405020304" charset="0"/>
              </a:rPr>
              <a:t>caught</a:t>
            </a:r>
            <a:r>
              <a:rPr lang="zh-CN" altLang="zh-CN" sz="3200" dirty="0">
                <a:latin typeface="Times New Roman" panose="02020603050405020304" charset="0"/>
              </a:rPr>
              <a:t> in the door/ on the nail</a:t>
            </a:r>
            <a:endParaRPr lang="zh-CN" altLang="zh-CN" sz="3200" dirty="0">
              <a:latin typeface="Times New Roman" panose="02020603050405020304" charset="0"/>
            </a:endParaRPr>
          </a:p>
          <a:p>
            <a:pPr marL="457200" indent="-457200"/>
            <a:r>
              <a:rPr lang="zh-CN" altLang="zh-CN" sz="3200" dirty="0">
                <a:latin typeface="Times New Roman" panose="02020603050405020304" charset="0"/>
              </a:rPr>
              <a:t>The door won</a:t>
            </a:r>
            <a:r>
              <a:rPr lang="en-US" altLang="zh-CN" sz="3200" dirty="0">
                <a:latin typeface="Times New Roman" panose="02020603050405020304" charset="0"/>
              </a:rPr>
              <a:t>’</a:t>
            </a:r>
            <a:r>
              <a:rPr lang="zh-CN" altLang="zh-CN" sz="3200" dirty="0">
                <a:latin typeface="Times New Roman" panose="02020603050405020304" charset="0"/>
              </a:rPr>
              <a:t>t </a:t>
            </a:r>
            <a:r>
              <a:rPr lang="zh-CN" altLang="zh-CN" sz="3200" u="sng" dirty="0">
                <a:solidFill>
                  <a:srgbClr val="CC3300"/>
                </a:solidFill>
                <a:latin typeface="Times New Roman" panose="02020603050405020304" charset="0"/>
              </a:rPr>
              <a:t>shut</a:t>
            </a:r>
            <a:r>
              <a:rPr lang="zh-CN" altLang="zh-CN" sz="3200" dirty="0">
                <a:latin typeface="Times New Roman" panose="02020603050405020304" charset="0"/>
              </a:rPr>
              <a:t>.  </a:t>
            </a:r>
            <a:endParaRPr lang="zh-CN" altLang="zh-CN" sz="3200" dirty="0">
              <a:latin typeface="Times New Roman" panose="02020603050405020304" charset="0"/>
            </a:endParaRPr>
          </a:p>
          <a:p>
            <a:pPr marL="457200" indent="-457200"/>
            <a:r>
              <a:rPr lang="zh-CN" altLang="zh-CN" sz="3200" dirty="0">
                <a:latin typeface="Times New Roman" panose="02020603050405020304" charset="0"/>
              </a:rPr>
              <a:t>The library doesn</a:t>
            </a:r>
            <a:r>
              <a:rPr lang="en-US" altLang="zh-CN" sz="3200" dirty="0">
                <a:latin typeface="Times New Roman" panose="02020603050405020304" charset="0"/>
              </a:rPr>
              <a:t>’</a:t>
            </a:r>
            <a:r>
              <a:rPr lang="zh-CN" altLang="zh-CN" sz="3200" dirty="0">
                <a:latin typeface="Times New Roman" panose="02020603050405020304" charset="0"/>
              </a:rPr>
              <a:t>t </a:t>
            </a:r>
            <a:r>
              <a:rPr lang="zh-CN" altLang="zh-CN" sz="3200" u="sng" dirty="0">
                <a:solidFill>
                  <a:srgbClr val="CC3300"/>
                </a:solidFill>
                <a:latin typeface="Times New Roman" panose="02020603050405020304" charset="0"/>
              </a:rPr>
              <a:t>open</a:t>
            </a:r>
            <a:r>
              <a:rPr lang="zh-CN" altLang="zh-CN" sz="3200" dirty="0">
                <a:latin typeface="Times New Roman" panose="02020603050405020304" charset="0"/>
              </a:rPr>
              <a:t>.</a:t>
            </a:r>
            <a:endParaRPr lang="zh-CN" altLang="zh-CN" sz="3200" dirty="0">
              <a:latin typeface="Times New Roman" panose="02020603050405020304" charset="0"/>
            </a:endParaRPr>
          </a:p>
          <a:p>
            <a:pPr marL="457200" indent="-457200"/>
            <a:endParaRPr lang="zh-CN" altLang="zh-CN" sz="3200" dirty="0">
              <a:latin typeface="Times New Roman" panose="02020603050405020304" charset="0"/>
            </a:endParaRPr>
          </a:p>
        </p:txBody>
      </p:sp>
      <p:sp>
        <p:nvSpPr>
          <p:cNvPr id="2" name="标题 1"/>
          <p:cNvSpPr>
            <a:spLocks noGrp="true"/>
          </p:cNvSpPr>
          <p:nvPr/>
        </p:nvSpPr>
        <p:spPr>
          <a:xfrm>
            <a:off x="237490" y="7302"/>
            <a:ext cx="5683250" cy="971550"/>
          </a:xfrm>
          <a:prstGeom prst="rect">
            <a:avLst/>
          </a:prstGeom>
        </p:spPr>
        <p:txBody>
          <a:bodyPr vert="horz" wrap="square" lIns="0" tIns="0" rIns="0" bIns="0" rtlCol="0" anchor="ctr" anchorCtr="false">
            <a:normAutofit fontScale="70000"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800"/>
              <a:buFont typeface="Arial" panose="02080604020202020204" pitchFamily="34" charset="0"/>
              <a:buNone/>
              <a:defRPr sz="4800" b="0" u="none" strike="noStrike" kern="1200" cap="none" spc="500" normalizeH="0">
                <a:solidFill>
                  <a:schemeClr val="tx1"/>
                </a:solidFill>
                <a:uFillTx/>
                <a:latin typeface="Arial" panose="0208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r>
              <a:rPr lang="en-US" altLang="zh-CN"/>
              <a:t>3</a:t>
            </a:r>
            <a:r>
              <a:rPr lang="zh-CN" altLang="en-US"/>
              <a:t>、主动表示被动的情况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8" grpId="0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3192" name="Text Box 8"/>
          <p:cNvSpPr txBox="true"/>
          <p:nvPr/>
        </p:nvSpPr>
        <p:spPr>
          <a:xfrm>
            <a:off x="695325" y="200343"/>
            <a:ext cx="432117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CC0000"/>
                </a:solidFill>
                <a:latin typeface="Times New Roman" panose="02020603050405020304" charset="0"/>
                <a:ea typeface="隶书" panose="02010509060101010101" pitchFamily="1" charset="-122"/>
              </a:rPr>
              <a:t>现场试炼：</a:t>
            </a:r>
            <a:endParaRPr lang="zh-CN" altLang="en-US" sz="3200" b="1" dirty="0">
              <a:solidFill>
                <a:srgbClr val="CC0000"/>
              </a:solidFill>
              <a:latin typeface="Times New Roman" panose="02020603050405020304" charset="0"/>
              <a:ea typeface="隶书" panose="02010509060101010101" pitchFamily="1" charset="-122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998855" y="1362710"/>
            <a:ext cx="10362565" cy="28898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2800"/>
              <a:t>The products of the brand  </a:t>
            </a:r>
            <a:r>
              <a:rPr lang="en-US" altLang="zh-CN" sz="2800" u="sng"/>
              <a:t>            </a:t>
            </a:r>
            <a:r>
              <a:rPr lang="en-US" altLang="zh-CN" sz="2800"/>
              <a:t> well, because they have good quality and reasonable prices.</a:t>
            </a:r>
            <a:endParaRPr lang="en-US" altLang="zh-CN" sz="2800"/>
          </a:p>
          <a:p>
            <a:pPr>
              <a:lnSpc>
                <a:spcPct val="130000"/>
              </a:lnSpc>
            </a:pPr>
            <a:endParaRPr lang="en-US" altLang="zh-CN" sz="2800"/>
          </a:p>
          <a:p>
            <a:pPr>
              <a:lnSpc>
                <a:spcPct val="130000"/>
              </a:lnSpc>
            </a:pPr>
            <a:r>
              <a:rPr lang="en-US" altLang="zh-CN" sz="2800"/>
              <a:t>A.were selling      B. had been sold   C.were sold   D. sell</a:t>
            </a:r>
            <a:endParaRPr lang="en-US" altLang="zh-CN" sz="2800"/>
          </a:p>
          <a:p>
            <a:pPr>
              <a:lnSpc>
                <a:spcPct val="130000"/>
              </a:lnSpc>
            </a:pPr>
            <a:endParaRPr lang="en-US" altLang="zh-CN" sz="2800"/>
          </a:p>
        </p:txBody>
      </p:sp>
      <p:sp>
        <p:nvSpPr>
          <p:cNvPr id="3" name="矩形 2"/>
          <p:cNvSpPr/>
          <p:nvPr/>
        </p:nvSpPr>
        <p:spPr>
          <a:xfrm>
            <a:off x="7740650" y="1898650"/>
            <a:ext cx="8432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72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</a:t>
            </a:r>
            <a:endParaRPr lang="en-US" altLang="zh-CN" sz="72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4" name="直接箭头连接符 3"/>
          <p:cNvCxnSpPr/>
          <p:nvPr/>
        </p:nvCxnSpPr>
        <p:spPr>
          <a:xfrm>
            <a:off x="1152525" y="2028825"/>
            <a:ext cx="9855835" cy="2032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7253605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文本框 7"/>
          <p:cNvSpPr txBox="true"/>
          <p:nvPr/>
        </p:nvSpPr>
        <p:spPr>
          <a:xfrm>
            <a:off x="5281930" y="403225"/>
            <a:ext cx="19812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时</a:t>
            </a:r>
            <a:r>
              <a:rPr lang="en-US" altLang="zh-CN" sz="2400"/>
              <a:t>   </a:t>
            </a:r>
            <a:r>
              <a:rPr lang="zh-CN" altLang="en-US" sz="2400"/>
              <a:t>间</a:t>
            </a:r>
            <a:endParaRPr lang="zh-CN" altLang="en-US" sz="2400"/>
          </a:p>
        </p:txBody>
      </p:sp>
      <p:sp>
        <p:nvSpPr>
          <p:cNvPr id="9" name="文本框 8"/>
          <p:cNvSpPr txBox="true"/>
          <p:nvPr/>
        </p:nvSpPr>
        <p:spPr>
          <a:xfrm>
            <a:off x="6908800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现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在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文本框 9"/>
          <p:cNvSpPr txBox="true"/>
          <p:nvPr/>
        </p:nvSpPr>
        <p:spPr>
          <a:xfrm>
            <a:off x="6697345" y="2718435"/>
            <a:ext cx="13976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do/ does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am/ is/ are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文本框 10"/>
          <p:cNvSpPr txBox="true"/>
          <p:nvPr/>
        </p:nvSpPr>
        <p:spPr>
          <a:xfrm>
            <a:off x="2461895" y="3648075"/>
            <a:ext cx="712025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2200"/>
              <a:t>过去将来时：是以过去时间点出发，站在过去的视角，看当时将会发生的动作或状态。</a:t>
            </a:r>
            <a:endParaRPr lang="zh-CN" altLang="en-US" sz="2200"/>
          </a:p>
        </p:txBody>
      </p:sp>
      <p:cxnSp>
        <p:nvCxnSpPr>
          <p:cNvPr id="2" name="直接连接符 1"/>
          <p:cNvCxnSpPr/>
          <p:nvPr/>
        </p:nvCxnSpPr>
        <p:spPr>
          <a:xfrm>
            <a:off x="9194165" y="1852295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" name="文本框 2"/>
          <p:cNvSpPr txBox="true"/>
          <p:nvPr/>
        </p:nvSpPr>
        <p:spPr>
          <a:xfrm>
            <a:off x="8711565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将来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文本框 5"/>
          <p:cNvSpPr txBox="true"/>
          <p:nvPr/>
        </p:nvSpPr>
        <p:spPr>
          <a:xfrm>
            <a:off x="8376920" y="2718435"/>
            <a:ext cx="164401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will/ shall do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will/ shall be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461895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文本框 11"/>
          <p:cNvSpPr txBox="true"/>
          <p:nvPr/>
        </p:nvSpPr>
        <p:spPr>
          <a:xfrm>
            <a:off x="1854200" y="2718435"/>
            <a:ext cx="13976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did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was/ were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2065655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去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461895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5" name="文本框 14"/>
          <p:cNvSpPr txBox="true"/>
          <p:nvPr/>
        </p:nvSpPr>
        <p:spPr>
          <a:xfrm>
            <a:off x="1854200" y="2718435"/>
            <a:ext cx="13976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did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was/ were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文本框 15"/>
          <p:cNvSpPr txBox="true"/>
          <p:nvPr/>
        </p:nvSpPr>
        <p:spPr>
          <a:xfrm>
            <a:off x="2065655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去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4883150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8" name="文本框 17"/>
          <p:cNvSpPr txBox="true"/>
          <p:nvPr/>
        </p:nvSpPr>
        <p:spPr>
          <a:xfrm>
            <a:off x="3666490" y="2718435"/>
            <a:ext cx="20834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would/ should do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would/ should be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9" name="文本框 18"/>
          <p:cNvSpPr txBox="true"/>
          <p:nvPr/>
        </p:nvSpPr>
        <p:spPr>
          <a:xfrm>
            <a:off x="4026535" y="2216150"/>
            <a:ext cx="1723390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过去将来时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文本框 19"/>
          <p:cNvSpPr txBox="true"/>
          <p:nvPr/>
        </p:nvSpPr>
        <p:spPr>
          <a:xfrm>
            <a:off x="2221865" y="4610735"/>
            <a:ext cx="6002020" cy="1783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200"/>
              <a:t>She </a:t>
            </a:r>
            <a:r>
              <a:rPr lang="en-US" sz="2200">
                <a:solidFill>
                  <a:srgbClr val="FF0000"/>
                </a:solidFill>
              </a:rPr>
              <a:t>said</a:t>
            </a:r>
            <a:r>
              <a:rPr lang="en-US" sz="2200"/>
              <a:t> that she </a:t>
            </a:r>
            <a:r>
              <a:rPr lang="en-US" sz="2200">
                <a:solidFill>
                  <a:srgbClr val="FF0000"/>
                </a:solidFill>
              </a:rPr>
              <a:t>would come</a:t>
            </a:r>
            <a:r>
              <a:rPr lang="en-US" sz="2200"/>
              <a:t> to see me.</a:t>
            </a:r>
            <a:endParaRPr lang="en-US" sz="2200"/>
          </a:p>
          <a:p>
            <a:pPr algn="ctr"/>
            <a:r>
              <a:rPr lang="zh-CN" altLang="en-US" sz="2200"/>
              <a:t>她当时说她将会来看我。</a:t>
            </a:r>
            <a:endParaRPr lang="zh-CN" altLang="en-US" sz="2200"/>
          </a:p>
          <a:p>
            <a:pPr marL="342900" indent="-342900" algn="just">
              <a:buFont typeface="Arial" panose="02080604020202020204" pitchFamily="34" charset="0"/>
              <a:buChar char="•"/>
            </a:pPr>
            <a:r>
              <a:rPr lang="zh-CN" altLang="en-US" sz="2200">
                <a:solidFill>
                  <a:schemeClr val="accent6">
                    <a:lumMod val="75000"/>
                  </a:schemeClr>
                </a:solidFill>
              </a:rPr>
              <a:t>（她</a:t>
            </a:r>
            <a:r>
              <a:rPr lang="en-US" altLang="zh-CN" sz="2200">
                <a:solidFill>
                  <a:schemeClr val="accent6">
                    <a:lumMod val="75000"/>
                  </a:schemeClr>
                </a:solidFill>
              </a:rPr>
              <a:t>“</a:t>
            </a:r>
            <a:r>
              <a:rPr lang="zh-CN" altLang="en-US" sz="2200">
                <a:solidFill>
                  <a:schemeClr val="accent6">
                    <a:lumMod val="75000"/>
                  </a:schemeClr>
                </a:solidFill>
              </a:rPr>
              <a:t>说话</a:t>
            </a:r>
            <a:r>
              <a:rPr lang="en-US" altLang="zh-CN" sz="2200">
                <a:solidFill>
                  <a:schemeClr val="accent6">
                    <a:lumMod val="75000"/>
                  </a:schemeClr>
                </a:solidFill>
              </a:rPr>
              <a:t>“</a:t>
            </a:r>
            <a:r>
              <a:rPr lang="zh-CN" altLang="en-US" sz="2200">
                <a:solidFill>
                  <a:schemeClr val="accent6">
                    <a:lumMod val="75000"/>
                  </a:schemeClr>
                </a:solidFill>
              </a:rPr>
              <a:t>这个动作是发生在过去，</a:t>
            </a:r>
            <a:r>
              <a:rPr lang="en-US" altLang="zh-CN" sz="2200">
                <a:solidFill>
                  <a:schemeClr val="accent6">
                    <a:lumMod val="75000"/>
                  </a:schemeClr>
                </a:solidFill>
              </a:rPr>
              <a:t>“</a:t>
            </a:r>
            <a:r>
              <a:rPr lang="zh-CN" altLang="en-US" sz="2200">
                <a:solidFill>
                  <a:schemeClr val="accent6">
                    <a:lumMod val="75000"/>
                  </a:schemeClr>
                </a:solidFill>
              </a:rPr>
              <a:t>她来看我</a:t>
            </a:r>
            <a:r>
              <a:rPr lang="en-US" altLang="zh-CN" sz="2200">
                <a:solidFill>
                  <a:schemeClr val="accent6">
                    <a:lumMod val="75000"/>
                  </a:schemeClr>
                </a:solidFill>
              </a:rPr>
              <a:t>”</a:t>
            </a:r>
            <a:r>
              <a:rPr lang="zh-CN" altLang="en-US" sz="2200">
                <a:solidFill>
                  <a:schemeClr val="accent6">
                    <a:lumMod val="75000"/>
                  </a:schemeClr>
                </a:solidFill>
              </a:rPr>
              <a:t>这个动作将发生在她说话这个动作之后，所以用过去将来时态。）</a:t>
            </a:r>
            <a:endParaRPr lang="zh-CN" altLang="en-US" sz="220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  <p:bldP spid="10" grpId="1"/>
      <p:bldP spid="3" grpId="1"/>
      <p:bldP spid="6" grpId="1"/>
      <p:bldP spid="11" grpId="0"/>
      <p:bldP spid="11" grpId="1"/>
      <p:bldP spid="13" grpId="1"/>
      <p:bldP spid="12" grpId="1"/>
      <p:bldP spid="16" grpId="1"/>
      <p:bldP spid="15" grpId="1"/>
      <p:bldP spid="19" grpId="0"/>
      <p:bldP spid="19" grpId="1"/>
      <p:bldP spid="18" grpId="0"/>
      <p:bldP spid="18" grpId="1"/>
      <p:bldP spid="20" grpId="0"/>
      <p:bldP spid="20" grpId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5234" name="Rectangle 2"/>
          <p:cNvSpPr/>
          <p:nvPr/>
        </p:nvSpPr>
        <p:spPr>
          <a:xfrm>
            <a:off x="847090" y="333375"/>
            <a:ext cx="10667365" cy="54463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457200" indent="-457200">
              <a:buFont typeface="Wingdings" panose="05000000000000000000" charset="0"/>
              <a:buChar char="n"/>
            </a:pPr>
            <a:r>
              <a:rPr lang="zh-CN" altLang="zh-CN" sz="3200" b="1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want, need, require, deserve</a:t>
            </a:r>
            <a:r>
              <a:rPr lang="zh-CN" altLang="en-US" sz="3200" b="1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和</a:t>
            </a:r>
            <a:r>
              <a:rPr lang="zh-CN" altLang="zh-CN" sz="3200" b="1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be worth</a:t>
            </a:r>
            <a:r>
              <a:rPr lang="zh-CN" altLang="en-US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等词的后面可以用</a:t>
            </a:r>
            <a:r>
              <a:rPr lang="zh-CN" altLang="en-US" sz="3200" b="1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动名词的主动形式</a:t>
            </a:r>
            <a:r>
              <a:rPr lang="zh-CN" altLang="en-US" sz="3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表示被动意义。</a:t>
            </a:r>
            <a:endParaRPr lang="zh-CN" altLang="en-US" sz="32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endParaRPr lang="zh-CN" altLang="en-US" sz="32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The book is </a:t>
            </a:r>
            <a:r>
              <a:rPr lang="zh-CN" altLang="zh-CN" sz="2800" b="1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worth</a:t>
            </a:r>
            <a:r>
              <a:rPr lang="zh-CN" altLang="zh-CN" sz="2800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reading </a:t>
            </a:r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. </a:t>
            </a:r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The coat </a:t>
            </a:r>
            <a:r>
              <a:rPr lang="zh-CN" altLang="zh-CN" sz="2800" b="1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requires</a:t>
            </a:r>
            <a:r>
              <a:rPr lang="zh-CN" altLang="zh-CN" sz="2800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mending / to be mended</a:t>
            </a:r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. </a:t>
            </a:r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The children </a:t>
            </a:r>
            <a:r>
              <a:rPr lang="zh-CN" altLang="zh-CN" sz="2800" b="1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needs</a:t>
            </a:r>
            <a:r>
              <a:rPr lang="zh-CN" altLang="zh-CN" sz="2800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looking after / to be looked after</a:t>
            </a:r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. </a:t>
            </a:r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The table </a:t>
            </a:r>
            <a:r>
              <a:rPr lang="zh-CN" altLang="zh-CN" sz="2800" b="1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wants</a:t>
            </a:r>
            <a:r>
              <a:rPr lang="zh-CN" altLang="zh-CN" sz="2800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cleaning / to be cleaned.</a:t>
            </a:r>
            <a:endParaRPr lang="zh-CN" altLang="zh-CN" sz="2800" u="sng" dirty="0">
              <a:solidFill>
                <a:srgbClr val="CC33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endParaRPr lang="zh-CN" altLang="zh-CN" sz="2800" u="sng" dirty="0">
              <a:solidFill>
                <a:srgbClr val="CC33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The thief</a:t>
            </a:r>
            <a:r>
              <a:rPr lang="zh-CN" altLang="zh-CN" sz="2800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zh-CN" sz="2800" b="1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deserves</a:t>
            </a:r>
            <a:r>
              <a:rPr lang="zh-CN" altLang="zh-CN" sz="2800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punishing / to be punished.</a:t>
            </a:r>
            <a:endParaRPr lang="zh-CN" altLang="zh-CN" sz="2800" dirty="0">
              <a:solidFill>
                <a:srgbClr val="CC33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6258" name="Rectangle 2"/>
          <p:cNvSpPr/>
          <p:nvPr/>
        </p:nvSpPr>
        <p:spPr>
          <a:xfrm>
            <a:off x="379095" y="357505"/>
            <a:ext cx="10878185" cy="95313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某些作表语</a:t>
            </a:r>
            <a:r>
              <a:rPr lang="zh-CN" altLang="zh-CN" sz="2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zh-CN" altLang="zh-CN" sz="2800" b="1" dirty="0"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expensive, cheap, difficult, fit, hard, light, heavy, easy</a:t>
            </a:r>
            <a:r>
              <a:rPr lang="zh-CN" altLang="zh-CN" sz="2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2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等</a:t>
            </a:r>
            <a:r>
              <a:rPr lang="en-US" altLang="zh-CN" sz="2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)</a:t>
            </a:r>
            <a:endParaRPr lang="en-US" altLang="zh-CN" sz="28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800" b="1" dirty="0"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形容词</a:t>
            </a:r>
            <a:r>
              <a:rPr lang="zh-CN" altLang="en-US" sz="2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新魏" panose="02010800040101010101" pitchFamily="2" charset="-122"/>
                <a:ea typeface="华文新魏" panose="02010800040101010101" pitchFamily="2" charset="-122"/>
              </a:rPr>
              <a:t>后，用不定式形式表示被动意义。</a:t>
            </a:r>
            <a:endParaRPr lang="zh-CN" altLang="en-US" sz="28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96259" name="Rectangle 3"/>
          <p:cNvSpPr/>
          <p:nvPr/>
        </p:nvSpPr>
        <p:spPr>
          <a:xfrm>
            <a:off x="1524000" y="1628775"/>
            <a:ext cx="9144000" cy="396938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457200" indent="-457200"/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The box is </a:t>
            </a:r>
            <a:r>
              <a:rPr lang="zh-CN" altLang="zh-CN" sz="2800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too </a:t>
            </a:r>
            <a:r>
              <a:rPr lang="zh-CN" altLang="zh-CN" sz="2800" u="sng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heavy</a:t>
            </a:r>
            <a:r>
              <a:rPr lang="zh-CN" altLang="zh-CN" sz="2800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to lift</a:t>
            </a:r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. </a:t>
            </a:r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The fish is not </a:t>
            </a:r>
            <a:r>
              <a:rPr lang="zh-CN" altLang="zh-CN" sz="2800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fit</a:t>
            </a:r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zh-CN" sz="2800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to eat</a:t>
            </a:r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. </a:t>
            </a:r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He is </a:t>
            </a:r>
            <a:r>
              <a:rPr lang="zh-CN" altLang="zh-CN" sz="2800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hard</a:t>
            </a:r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zh-CN" sz="2800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to please</a:t>
            </a:r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. </a:t>
            </a:r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The passage is </a:t>
            </a:r>
            <a:r>
              <a:rPr lang="zh-CN" altLang="zh-CN" sz="2800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difficult</a:t>
            </a:r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zh-CN" sz="2800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to read</a:t>
            </a:r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. </a:t>
            </a:r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0" indent="-457200"/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The jewel is </a:t>
            </a:r>
            <a:r>
              <a:rPr lang="zh-CN" altLang="zh-CN" sz="2800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too </a:t>
            </a:r>
            <a:r>
              <a:rPr lang="zh-CN" altLang="zh-CN" sz="2800" u="sng" dirty="0">
                <a:solidFill>
                  <a:srgbClr val="0070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expensive</a:t>
            </a:r>
            <a:r>
              <a:rPr lang="zh-CN" altLang="zh-CN" sz="2800" u="sng" dirty="0">
                <a:solidFill>
                  <a:srgbClr val="CC33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to buy</a:t>
            </a:r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.</a:t>
            </a:r>
            <a:endParaRPr lang="zh-CN" altLang="zh-CN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剪去同侧角的矩形 6"/>
          <p:cNvSpPr/>
          <p:nvPr/>
        </p:nvSpPr>
        <p:spPr>
          <a:xfrm rot="5400000">
            <a:off x="4963795" y="561340"/>
            <a:ext cx="3208655" cy="8943975"/>
          </a:xfrm>
          <a:prstGeom prst="snip2SameRect">
            <a:avLst>
              <a:gd name="adj1" fmla="val 8711"/>
              <a:gd name="adj2" fmla="val 0"/>
            </a:avLst>
          </a:prstGeom>
          <a:noFill/>
          <a:ln>
            <a:solidFill>
              <a:srgbClr val="0070C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/>
          </a:p>
        </p:txBody>
      </p:sp>
      <p:sp>
        <p:nvSpPr>
          <p:cNvPr id="6" name="剪去同侧角的矩形 5"/>
          <p:cNvSpPr/>
          <p:nvPr/>
        </p:nvSpPr>
        <p:spPr>
          <a:xfrm rot="16200000">
            <a:off x="5131588" y="-1893132"/>
            <a:ext cx="2357453" cy="7572424"/>
          </a:xfrm>
          <a:prstGeom prst="snip2SameRect">
            <a:avLst>
              <a:gd name="adj1" fmla="val 8711"/>
              <a:gd name="adj2" fmla="val 0"/>
            </a:avLst>
          </a:prstGeom>
          <a:noFill/>
          <a:ln>
            <a:solidFill>
              <a:srgbClr val="0070C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/>
          </a:p>
        </p:txBody>
      </p:sp>
      <p:sp>
        <p:nvSpPr>
          <p:cNvPr id="12" name="内容占位符 2"/>
          <p:cNvSpPr txBox="true"/>
          <p:nvPr/>
        </p:nvSpPr>
        <p:spPr>
          <a:xfrm>
            <a:off x="2234477" y="2714620"/>
            <a:ext cx="3571900" cy="3357586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内容占位符 2"/>
          <p:cNvSpPr txBox="true"/>
          <p:nvPr/>
        </p:nvSpPr>
        <p:spPr>
          <a:xfrm>
            <a:off x="6196877" y="2714620"/>
            <a:ext cx="2951846" cy="3357586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7285" name="TextBox 16"/>
          <p:cNvSpPr txBox="true"/>
          <p:nvPr/>
        </p:nvSpPr>
        <p:spPr>
          <a:xfrm>
            <a:off x="3043238" y="1071563"/>
            <a:ext cx="6823075" cy="15684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pPr marL="457200" indent="-457200">
              <a:buAutoNum type="arabicPeriod"/>
            </a:pPr>
            <a:r>
              <a:rPr lang="en-US" altLang="en-US" sz="2400">
                <a:latin typeface="Arial" panose="02080604020202020204" pitchFamily="34" charset="0"/>
              </a:rPr>
              <a:t>Look. Mary _____ a nice dog. </a:t>
            </a:r>
            <a:endParaRPr lang="en-US" altLang="en-US" sz="2400">
              <a:latin typeface="Arial" panose="02080604020202020204" pitchFamily="34" charset="0"/>
            </a:endParaRPr>
          </a:p>
          <a:p>
            <a:pPr marL="457200" indent="-457200">
              <a:buNone/>
            </a:pPr>
            <a:r>
              <a:rPr lang="en-US" altLang="en-US" sz="2400">
                <a:latin typeface="Arial" panose="02080604020202020204" pitchFamily="34" charset="0"/>
              </a:rPr>
              <a:t>     She _____ it just now.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pPr marL="457200" indent="-457200">
              <a:buAutoNum type="alphaUcPeriod"/>
            </a:pPr>
            <a:r>
              <a:rPr lang="en-US" altLang="en-US" sz="2400">
                <a:latin typeface="Arial" panose="02080604020202020204" pitchFamily="34" charset="0"/>
              </a:rPr>
              <a:t>has drawn, drew	       B. drew, has drawn	</a:t>
            </a:r>
            <a:endParaRPr lang="en-US" altLang="en-US" sz="2400">
              <a:latin typeface="Arial" panose="02080604020202020204" pitchFamily="34" charset="0"/>
            </a:endParaRPr>
          </a:p>
          <a:p>
            <a:pPr marL="457200" indent="-457200">
              <a:buAutoNum type="alphaUcPeriod"/>
            </a:pPr>
            <a:r>
              <a:rPr lang="en-US" altLang="en-US" sz="2400">
                <a:latin typeface="Arial" panose="02080604020202020204" pitchFamily="34" charset="0"/>
              </a:rPr>
              <a:t>C. is drawing, drew   D. is drawing, has drawn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18" name="TextBox 17"/>
          <p:cNvSpPr txBox="true"/>
          <p:nvPr/>
        </p:nvSpPr>
        <p:spPr>
          <a:xfrm>
            <a:off x="2310130" y="3571875"/>
            <a:ext cx="8598535" cy="2526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lang="en-US" altLang="zh-CN" sz="2200" b="1">
                <a:latin typeface="Arial" panose="02080604020202020204" pitchFamily="34" charset="0"/>
              </a:rPr>
              <a:t>【</a:t>
            </a:r>
            <a:r>
              <a:rPr lang="zh-CN" altLang="en-US" sz="2200" b="1" dirty="0">
                <a:latin typeface="Arial" panose="02080604020202020204" pitchFamily="34" charset="0"/>
              </a:rPr>
              <a:t>解析</a:t>
            </a:r>
            <a:r>
              <a:rPr lang="en-US" altLang="zh-CN" sz="2200" b="1">
                <a:latin typeface="Arial" panose="02080604020202020204" pitchFamily="34" charset="0"/>
              </a:rPr>
              <a:t>】</a:t>
            </a:r>
            <a:r>
              <a:rPr lang="zh-CN" altLang="en-US" sz="2200" b="1" dirty="0">
                <a:latin typeface="Arial" panose="02080604020202020204" pitchFamily="34" charset="0"/>
              </a:rPr>
              <a:t>在“</a:t>
            </a:r>
            <a:r>
              <a:rPr lang="en-US" altLang="en-US" sz="2200" b="1">
                <a:latin typeface="Arial" panose="02080604020202020204" pitchFamily="34" charset="0"/>
              </a:rPr>
              <a:t>Look</a:t>
            </a:r>
            <a:r>
              <a:rPr lang="zh-CN" altLang="en-US" sz="2200" b="1" dirty="0">
                <a:latin typeface="Arial" panose="02080604020202020204" pitchFamily="34" charset="0"/>
              </a:rPr>
              <a:t>”、“</a:t>
            </a:r>
            <a:r>
              <a:rPr lang="en-US" altLang="en-US" sz="2200" b="1">
                <a:latin typeface="Arial" panose="02080604020202020204" pitchFamily="34" charset="0"/>
              </a:rPr>
              <a:t>It’s evening</a:t>
            </a:r>
            <a:r>
              <a:rPr lang="zh-CN" altLang="en-US" sz="2200" b="1" dirty="0">
                <a:latin typeface="Arial" panose="02080604020202020204" pitchFamily="34" charset="0"/>
              </a:rPr>
              <a:t>”、“</a:t>
            </a:r>
            <a:r>
              <a:rPr lang="en-US" altLang="en-US" sz="2200" b="1">
                <a:latin typeface="Arial" panose="02080604020202020204" pitchFamily="34" charset="0"/>
              </a:rPr>
              <a:t>Where is sb. …?</a:t>
            </a:r>
            <a:r>
              <a:rPr lang="zh-CN" altLang="en-US" sz="2200" b="1" dirty="0">
                <a:latin typeface="Arial" panose="02080604020202020204" pitchFamily="34" charset="0"/>
              </a:rPr>
              <a:t>”</a:t>
            </a:r>
            <a:endParaRPr lang="en-US" altLang="zh-CN" sz="2200" b="1">
              <a:latin typeface="Arial" panose="0208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2200" b="1" dirty="0">
                <a:latin typeface="Arial" panose="02080604020202020204" pitchFamily="34" charset="0"/>
              </a:rPr>
              <a:t>等句子后面，可能要用</a:t>
            </a:r>
            <a:r>
              <a:rPr lang="en-US" altLang="en-US" sz="2200" b="1">
                <a:latin typeface="Arial" panose="02080604020202020204" pitchFamily="34" charset="0"/>
              </a:rPr>
              <a:t>“</a:t>
            </a:r>
            <a:r>
              <a:rPr lang="zh-CN" altLang="en-US" sz="2200" b="1" dirty="0">
                <a:latin typeface="Arial" panose="02080604020202020204" pitchFamily="34" charset="0"/>
              </a:rPr>
              <a:t>“现在进行时”，也有可能要用“现在完成时”。要根据具体情况来具体分析，考虑问题一定要从整体情况着眼。本题后半句“</a:t>
            </a:r>
            <a:r>
              <a:rPr lang="en-US" altLang="en-US" sz="2200" b="1">
                <a:latin typeface="Arial" panose="02080604020202020204" pitchFamily="34" charset="0"/>
              </a:rPr>
              <a:t>just now</a:t>
            </a:r>
            <a:r>
              <a:rPr lang="zh-CN" altLang="en-US" sz="2200" b="1" dirty="0">
                <a:latin typeface="Arial" panose="02080604020202020204" pitchFamily="34" charset="0"/>
              </a:rPr>
              <a:t>”意为“刚才”，很明显要用“一般过去时”，因此前句如用“现在进行时”就不妥，造成句意逻辑上的错误。前句用“现在完成时”才对。</a:t>
            </a:r>
            <a:r>
              <a:rPr lang="zh-CN" altLang="en-US" sz="2200" b="1" dirty="0">
                <a:solidFill>
                  <a:srgbClr val="FF0000"/>
                </a:solidFill>
                <a:latin typeface="Arial" panose="02080604020202020204" pitchFamily="34" charset="0"/>
              </a:rPr>
              <a:t>所以本题答案应为“</a:t>
            </a:r>
            <a:r>
              <a:rPr lang="en-US" altLang="en-US" sz="2200" b="1">
                <a:solidFill>
                  <a:srgbClr val="FF0000"/>
                </a:solidFill>
                <a:latin typeface="Arial" panose="02080604020202020204" pitchFamily="34" charset="0"/>
              </a:rPr>
              <a:t>A</a:t>
            </a:r>
            <a:r>
              <a:rPr lang="zh-CN" altLang="en-US" sz="2200" b="1" dirty="0">
                <a:solidFill>
                  <a:srgbClr val="FF0000"/>
                </a:solidFill>
                <a:latin typeface="Arial" panose="02080604020202020204" pitchFamily="34" charset="0"/>
              </a:rPr>
              <a:t>”</a:t>
            </a:r>
            <a:r>
              <a:rPr lang="zh-CN" altLang="en-US" sz="2200" b="1" dirty="0">
                <a:latin typeface="Arial" panose="02080604020202020204" pitchFamily="34" charset="0"/>
              </a:rPr>
              <a:t>。</a:t>
            </a:r>
            <a:endParaRPr lang="zh-CN" altLang="en-US" sz="2200" b="1" dirty="0">
              <a:latin typeface="Arial" panose="02080604020202020204" pitchFamily="34" charset="0"/>
            </a:endParaRPr>
          </a:p>
        </p:txBody>
      </p:sp>
      <p:sp>
        <p:nvSpPr>
          <p:cNvPr id="97287" name="文本框 1"/>
          <p:cNvSpPr txBox="true"/>
          <p:nvPr/>
        </p:nvSpPr>
        <p:spPr>
          <a:xfrm>
            <a:off x="1844675" y="-28575"/>
            <a:ext cx="4670425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800" b="1">
                <a:solidFill>
                  <a:schemeClr val="bg1"/>
                </a:solidFill>
                <a:latin typeface="Arial" panose="02080604020202020204" pitchFamily="34" charset="0"/>
              </a:rPr>
              <a:t>练习：</a:t>
            </a:r>
            <a:endParaRPr lang="zh-CN" altLang="en-US" sz="2800" b="1">
              <a:solidFill>
                <a:schemeClr val="bg1"/>
              </a:solidFill>
              <a:latin typeface="Arial" panose="02080604020202020204" pitchFamily="34" charset="0"/>
            </a:endParaRPr>
          </a:p>
        </p:txBody>
      </p:sp>
      <p:sp>
        <p:nvSpPr>
          <p:cNvPr id="3" name="文本框 2"/>
          <p:cNvSpPr txBox="true"/>
          <p:nvPr/>
        </p:nvSpPr>
        <p:spPr>
          <a:xfrm>
            <a:off x="5289550" y="974725"/>
            <a:ext cx="90805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Comic Sans MS" panose="030F0702030302020204" pitchFamily="66" charset="0"/>
              </a:rPr>
              <a:t>A</a:t>
            </a:r>
            <a:endParaRPr lang="en-US" altLang="zh-CN" sz="3200" b="1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" grpId="0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剪去同侧角的矩形 6"/>
          <p:cNvSpPr/>
          <p:nvPr/>
        </p:nvSpPr>
        <p:spPr>
          <a:xfrm rot="5400000">
            <a:off x="5351780" y="172720"/>
            <a:ext cx="2500630" cy="9012555"/>
          </a:xfrm>
          <a:prstGeom prst="snip2SameRect">
            <a:avLst>
              <a:gd name="adj1" fmla="val 8711"/>
              <a:gd name="adj2" fmla="val 0"/>
            </a:avLst>
          </a:prstGeom>
          <a:noFill/>
          <a:ln>
            <a:solidFill>
              <a:srgbClr val="0070C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/>
          </a:p>
        </p:txBody>
      </p:sp>
      <p:sp>
        <p:nvSpPr>
          <p:cNvPr id="6" name="剪去同侧角的矩形 5"/>
          <p:cNvSpPr/>
          <p:nvPr/>
        </p:nvSpPr>
        <p:spPr>
          <a:xfrm rot="16200000">
            <a:off x="5131588" y="-1893132"/>
            <a:ext cx="2357453" cy="7572424"/>
          </a:xfrm>
          <a:prstGeom prst="snip2SameRect">
            <a:avLst>
              <a:gd name="adj1" fmla="val 8711"/>
              <a:gd name="adj2" fmla="val 0"/>
            </a:avLst>
          </a:prstGeom>
          <a:noFill/>
          <a:ln>
            <a:solidFill>
              <a:srgbClr val="0070C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/>
          </a:p>
        </p:txBody>
      </p:sp>
      <p:sp>
        <p:nvSpPr>
          <p:cNvPr id="12" name="内容占位符 2"/>
          <p:cNvSpPr txBox="true"/>
          <p:nvPr/>
        </p:nvSpPr>
        <p:spPr>
          <a:xfrm>
            <a:off x="2234477" y="2714620"/>
            <a:ext cx="3571900" cy="3357586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内容占位符 2"/>
          <p:cNvSpPr txBox="true"/>
          <p:nvPr/>
        </p:nvSpPr>
        <p:spPr>
          <a:xfrm>
            <a:off x="6196877" y="2714620"/>
            <a:ext cx="2951846" cy="3357586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8309" name="TextBox 16"/>
          <p:cNvSpPr txBox="true"/>
          <p:nvPr/>
        </p:nvSpPr>
        <p:spPr>
          <a:xfrm>
            <a:off x="3452813" y="1214438"/>
            <a:ext cx="5208270" cy="11988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2. This kind of fridge _____ very well.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  A. sell                    B. sells          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 C. are sold        	D. is sold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18" name="TextBox 17"/>
          <p:cNvSpPr txBox="true"/>
          <p:nvPr/>
        </p:nvSpPr>
        <p:spPr>
          <a:xfrm>
            <a:off x="2282825" y="3620135"/>
            <a:ext cx="8639810" cy="18503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30000"/>
              </a:lnSpc>
            </a:pPr>
            <a:r>
              <a:rPr lang="en-US" altLang="zh-CN" sz="2200" b="1">
                <a:latin typeface="Arial" panose="02080604020202020204" pitchFamily="34" charset="0"/>
              </a:rPr>
              <a:t>【</a:t>
            </a:r>
            <a:r>
              <a:rPr lang="zh-CN" altLang="en-US" sz="2200" b="1" dirty="0">
                <a:latin typeface="Arial" panose="02080604020202020204" pitchFamily="34" charset="0"/>
              </a:rPr>
              <a:t>解析</a:t>
            </a:r>
            <a:r>
              <a:rPr lang="en-US" altLang="zh-CN" sz="2200" b="1">
                <a:latin typeface="Arial" panose="02080604020202020204" pitchFamily="34" charset="0"/>
              </a:rPr>
              <a:t>】</a:t>
            </a:r>
            <a:r>
              <a:rPr lang="zh-CN" altLang="en-US" sz="2200" b="1" dirty="0">
                <a:latin typeface="Arial" panose="02080604020202020204" pitchFamily="34" charset="0"/>
              </a:rPr>
              <a:t>在英语中，表达某物销路不错，要用表示“特点”</a:t>
            </a:r>
            <a:endParaRPr lang="en-US" altLang="zh-CN" sz="2200" b="1">
              <a:latin typeface="Arial" panose="02080604020202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2200" b="1" dirty="0">
                <a:latin typeface="Arial" panose="02080604020202020204" pitchFamily="34" charset="0"/>
              </a:rPr>
              <a:t>的“一般现在时”的主动形式，而不能用“被卖”这种被动</a:t>
            </a:r>
            <a:endParaRPr lang="en-US" altLang="zh-CN" sz="2200" b="1">
              <a:latin typeface="Arial" panose="02080604020202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2200" b="1" dirty="0">
                <a:latin typeface="Arial" panose="02080604020202020204" pitchFamily="34" charset="0"/>
              </a:rPr>
              <a:t>语态形式来表示。由于本句主语“</a:t>
            </a:r>
            <a:r>
              <a:rPr lang="en-US" altLang="en-US" sz="2200" b="1">
                <a:latin typeface="Arial" panose="02080604020202020204" pitchFamily="34" charset="0"/>
              </a:rPr>
              <a:t>this kind of fridge</a:t>
            </a:r>
            <a:r>
              <a:rPr lang="zh-CN" altLang="en-US" sz="2200" b="1" dirty="0">
                <a:latin typeface="Arial" panose="02080604020202020204" pitchFamily="34" charset="0"/>
              </a:rPr>
              <a:t>”是单数</a:t>
            </a:r>
            <a:endParaRPr lang="en-US" altLang="zh-CN" sz="2200" b="1">
              <a:latin typeface="Arial" panose="02080604020202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2200" b="1" dirty="0">
                <a:latin typeface="Arial" panose="02080604020202020204" pitchFamily="34" charset="0"/>
              </a:rPr>
              <a:t>第三人称，所以</a:t>
            </a:r>
            <a:r>
              <a:rPr lang="zh-CN" altLang="en-US" sz="2200" b="1" dirty="0">
                <a:solidFill>
                  <a:srgbClr val="FF0000"/>
                </a:solidFill>
                <a:latin typeface="Arial" panose="02080604020202020204" pitchFamily="34" charset="0"/>
              </a:rPr>
              <a:t>本题答案应该选“</a:t>
            </a:r>
            <a:r>
              <a:rPr lang="en-US" altLang="en-US" sz="2200" b="1">
                <a:solidFill>
                  <a:srgbClr val="FF0000"/>
                </a:solidFill>
                <a:latin typeface="Arial" panose="02080604020202020204" pitchFamily="34" charset="0"/>
              </a:rPr>
              <a:t>B</a:t>
            </a:r>
            <a:r>
              <a:rPr lang="zh-CN" altLang="en-US" sz="2200" b="1" dirty="0">
                <a:solidFill>
                  <a:srgbClr val="FF0000"/>
                </a:solidFill>
                <a:latin typeface="Arial" panose="02080604020202020204" pitchFamily="34" charset="0"/>
              </a:rPr>
              <a:t>”</a:t>
            </a:r>
            <a:r>
              <a:rPr lang="zh-CN" altLang="en-US" sz="2200" b="1" dirty="0">
                <a:latin typeface="Arial" panose="02080604020202020204" pitchFamily="34" charset="0"/>
              </a:rPr>
              <a:t>。</a:t>
            </a:r>
            <a:endParaRPr lang="zh-CN" altLang="en-US" sz="2200" b="1" dirty="0"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6616700" y="1044575"/>
            <a:ext cx="63182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endParaRPr lang="en-US" altLang="zh-CN" sz="3200" b="1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剪去同侧角的矩形 6"/>
          <p:cNvSpPr/>
          <p:nvPr/>
        </p:nvSpPr>
        <p:spPr>
          <a:xfrm rot="5400000">
            <a:off x="5368925" y="155575"/>
            <a:ext cx="2500630" cy="9046845"/>
          </a:xfrm>
          <a:prstGeom prst="snip2SameRect">
            <a:avLst>
              <a:gd name="adj1" fmla="val 8711"/>
              <a:gd name="adj2" fmla="val 0"/>
            </a:avLst>
          </a:prstGeom>
          <a:noFill/>
          <a:ln>
            <a:solidFill>
              <a:srgbClr val="0070C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/>
          </a:p>
        </p:txBody>
      </p:sp>
      <p:sp>
        <p:nvSpPr>
          <p:cNvPr id="6" name="剪去同侧角的矩形 5"/>
          <p:cNvSpPr/>
          <p:nvPr/>
        </p:nvSpPr>
        <p:spPr>
          <a:xfrm rot="16200000">
            <a:off x="5131588" y="-1893132"/>
            <a:ext cx="2357453" cy="7572424"/>
          </a:xfrm>
          <a:prstGeom prst="snip2SameRect">
            <a:avLst>
              <a:gd name="adj1" fmla="val 8711"/>
              <a:gd name="adj2" fmla="val 0"/>
            </a:avLst>
          </a:prstGeom>
          <a:noFill/>
          <a:ln>
            <a:solidFill>
              <a:srgbClr val="0070C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/>
          </a:p>
        </p:txBody>
      </p:sp>
      <p:sp>
        <p:nvSpPr>
          <p:cNvPr id="12" name="内容占位符 2"/>
          <p:cNvSpPr txBox="true"/>
          <p:nvPr/>
        </p:nvSpPr>
        <p:spPr>
          <a:xfrm>
            <a:off x="2234477" y="2714620"/>
            <a:ext cx="3571900" cy="3357586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内容占位符 2"/>
          <p:cNvSpPr txBox="true"/>
          <p:nvPr/>
        </p:nvSpPr>
        <p:spPr>
          <a:xfrm>
            <a:off x="6196877" y="2714620"/>
            <a:ext cx="2951846" cy="3357586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9333" name="TextBox 16"/>
          <p:cNvSpPr txBox="true"/>
          <p:nvPr/>
        </p:nvSpPr>
        <p:spPr>
          <a:xfrm>
            <a:off x="3238500" y="1071563"/>
            <a:ext cx="6144895" cy="15684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3. What _____ Mr. Smith? He looks worried 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   so much.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  A. happens with	   B. happens to	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 C. happened with	   D. happened to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18" name="TextBox 17"/>
          <p:cNvSpPr txBox="true"/>
          <p:nvPr/>
        </p:nvSpPr>
        <p:spPr>
          <a:xfrm>
            <a:off x="2310130" y="3714750"/>
            <a:ext cx="8597900" cy="21209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lang="en-US" altLang="zh-CN" sz="2200" b="1">
                <a:latin typeface="Arial" panose="02080604020202020204" pitchFamily="34" charset="0"/>
              </a:rPr>
              <a:t>【</a:t>
            </a:r>
            <a:r>
              <a:rPr lang="zh-CN" altLang="en-US" sz="2200" b="1" dirty="0">
                <a:latin typeface="Arial" panose="02080604020202020204" pitchFamily="34" charset="0"/>
              </a:rPr>
              <a:t>解析</a:t>
            </a:r>
            <a:r>
              <a:rPr lang="en-US" altLang="zh-CN" sz="2200" b="1">
                <a:latin typeface="Arial" panose="02080604020202020204" pitchFamily="34" charset="0"/>
              </a:rPr>
              <a:t>】</a:t>
            </a:r>
            <a:r>
              <a:rPr lang="zh-CN" altLang="en-US" sz="2200" b="1" dirty="0">
                <a:latin typeface="Arial" panose="02080604020202020204" pitchFamily="34" charset="0"/>
              </a:rPr>
              <a:t>在英语中，“发生”通常可译为“</a:t>
            </a:r>
            <a:r>
              <a:rPr lang="en-US" altLang="en-US" sz="2200" b="1">
                <a:latin typeface="Arial" panose="02080604020202020204" pitchFamily="34" charset="0"/>
              </a:rPr>
              <a:t>happened</a:t>
            </a:r>
            <a:r>
              <a:rPr lang="zh-CN" altLang="en-US" sz="2200" b="1" dirty="0">
                <a:latin typeface="Arial" panose="02080604020202020204" pitchFamily="34" charset="0"/>
              </a:rPr>
              <a:t>”或“</a:t>
            </a:r>
            <a:r>
              <a:rPr lang="en-US" altLang="en-US" sz="2200" b="1">
                <a:latin typeface="Arial" panose="02080604020202020204" pitchFamily="34" charset="0"/>
              </a:rPr>
              <a:t>took place</a:t>
            </a:r>
            <a:r>
              <a:rPr lang="zh-CN" altLang="en-US" sz="2200" b="1" dirty="0">
                <a:latin typeface="Arial" panose="02080604020202020204" pitchFamily="34" charset="0"/>
              </a:rPr>
              <a:t>”，要注意它不能变“被动语态”。本题之意是“史密斯先生出了什么事？他显得很焦虑。”因此，由题意看，这里表示事情已经发生过了，应该用“一般过去时”的“</a:t>
            </a:r>
            <a:r>
              <a:rPr lang="en-US" altLang="en-US" sz="2200" b="1">
                <a:latin typeface="Arial" panose="02080604020202020204" pitchFamily="34" charset="0"/>
              </a:rPr>
              <a:t>happened to </a:t>
            </a:r>
            <a:r>
              <a:rPr lang="en-US" altLang="en-US" sz="2200" b="1" err="1">
                <a:latin typeface="Arial" panose="02080604020202020204" pitchFamily="34" charset="0"/>
              </a:rPr>
              <a:t>sb</a:t>
            </a:r>
            <a:r>
              <a:rPr lang="zh-CN" altLang="en-US" sz="2200" b="1" dirty="0">
                <a:latin typeface="Arial" panose="02080604020202020204" pitchFamily="34" charset="0"/>
              </a:rPr>
              <a:t>”固定词组来表达，</a:t>
            </a:r>
            <a:r>
              <a:rPr lang="zh-CN" altLang="en-US" sz="2200" b="1" dirty="0">
                <a:solidFill>
                  <a:srgbClr val="FF0000"/>
                </a:solidFill>
                <a:latin typeface="Arial" panose="02080604020202020204" pitchFamily="34" charset="0"/>
              </a:rPr>
              <a:t>所以本题答案应该选“</a:t>
            </a:r>
            <a:r>
              <a:rPr lang="en-US" altLang="en-US" sz="2200" b="1">
                <a:solidFill>
                  <a:srgbClr val="FF0000"/>
                </a:solidFill>
                <a:latin typeface="Arial" panose="02080604020202020204" pitchFamily="34" charset="0"/>
              </a:rPr>
              <a:t>D</a:t>
            </a:r>
            <a:r>
              <a:rPr lang="zh-CN" altLang="en-US" sz="2200" b="1" dirty="0">
                <a:solidFill>
                  <a:srgbClr val="FF0000"/>
                </a:solidFill>
                <a:latin typeface="Arial" panose="02080604020202020204" pitchFamily="34" charset="0"/>
              </a:rPr>
              <a:t>”</a:t>
            </a:r>
            <a:r>
              <a:rPr lang="zh-CN" altLang="en-US" sz="2200" b="1" dirty="0">
                <a:latin typeface="Arial" panose="02080604020202020204" pitchFamily="34" charset="0"/>
              </a:rPr>
              <a:t>。</a:t>
            </a:r>
            <a:endParaRPr lang="zh-CN" altLang="en-US" sz="2200" b="1" dirty="0"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4502150" y="987425"/>
            <a:ext cx="817563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Comic Sans MS" panose="030F0702030302020204" pitchFamily="66" charset="0"/>
              </a:rPr>
              <a:t>D</a:t>
            </a:r>
            <a:endParaRPr lang="en-US" altLang="zh-CN" sz="3200" b="1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剪去同侧角的矩形 6"/>
          <p:cNvSpPr/>
          <p:nvPr/>
        </p:nvSpPr>
        <p:spPr>
          <a:xfrm rot="5400000">
            <a:off x="5520690" y="3810"/>
            <a:ext cx="2500630" cy="9351010"/>
          </a:xfrm>
          <a:prstGeom prst="snip2SameRect">
            <a:avLst>
              <a:gd name="adj1" fmla="val 8711"/>
              <a:gd name="adj2" fmla="val 0"/>
            </a:avLst>
          </a:prstGeom>
          <a:noFill/>
          <a:ln>
            <a:solidFill>
              <a:srgbClr val="0070C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/>
          </a:p>
        </p:txBody>
      </p:sp>
      <p:sp>
        <p:nvSpPr>
          <p:cNvPr id="6" name="剪去同侧角的矩形 5"/>
          <p:cNvSpPr/>
          <p:nvPr/>
        </p:nvSpPr>
        <p:spPr>
          <a:xfrm rot="16200000">
            <a:off x="5131588" y="-1893132"/>
            <a:ext cx="2357453" cy="7572424"/>
          </a:xfrm>
          <a:prstGeom prst="snip2SameRect">
            <a:avLst>
              <a:gd name="adj1" fmla="val 8711"/>
              <a:gd name="adj2" fmla="val 0"/>
            </a:avLst>
          </a:prstGeom>
          <a:noFill/>
          <a:ln>
            <a:solidFill>
              <a:srgbClr val="0070C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/>
          </a:p>
        </p:txBody>
      </p:sp>
      <p:sp>
        <p:nvSpPr>
          <p:cNvPr id="12" name="内容占位符 2"/>
          <p:cNvSpPr txBox="true"/>
          <p:nvPr/>
        </p:nvSpPr>
        <p:spPr>
          <a:xfrm>
            <a:off x="2234477" y="2714620"/>
            <a:ext cx="3571900" cy="3357586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内容占位符 2"/>
          <p:cNvSpPr txBox="true"/>
          <p:nvPr/>
        </p:nvSpPr>
        <p:spPr>
          <a:xfrm>
            <a:off x="6196877" y="2714620"/>
            <a:ext cx="2951846" cy="3357586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0357" name="TextBox 16"/>
          <p:cNvSpPr txBox="true"/>
          <p:nvPr/>
        </p:nvSpPr>
        <p:spPr>
          <a:xfrm>
            <a:off x="3095625" y="1071563"/>
            <a:ext cx="6752590" cy="15684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4. The book _____ by me. I _____ it to a friend 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  of mine already 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  A. is written, sent	     B. is written, have sent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  C. was written, sent   D. was written, have sent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18" name="TextBox 17"/>
          <p:cNvSpPr txBox="true"/>
          <p:nvPr/>
        </p:nvSpPr>
        <p:spPr>
          <a:xfrm>
            <a:off x="2331720" y="3618865"/>
            <a:ext cx="8878570" cy="21209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lang="en-US" altLang="zh-CN" sz="2200" b="1">
                <a:latin typeface="Arial" panose="02080604020202020204" pitchFamily="34" charset="0"/>
              </a:rPr>
              <a:t>【</a:t>
            </a:r>
            <a:r>
              <a:rPr lang="zh-CN" altLang="en-US" sz="2200" b="1" dirty="0">
                <a:latin typeface="Arial" panose="02080604020202020204" pitchFamily="34" charset="0"/>
              </a:rPr>
              <a:t>解析</a:t>
            </a:r>
            <a:r>
              <a:rPr lang="en-US" altLang="zh-CN" sz="2200" b="1">
                <a:latin typeface="Arial" panose="02080604020202020204" pitchFamily="34" charset="0"/>
              </a:rPr>
              <a:t>】“</a:t>
            </a:r>
            <a:r>
              <a:rPr lang="zh-CN" altLang="en-US" sz="2200" b="1" dirty="0">
                <a:latin typeface="Arial" panose="02080604020202020204" pitchFamily="34" charset="0"/>
              </a:rPr>
              <a:t>书是被某人写的”、“书是在某地方被写的”都是表示发生在以前的动作，该用一般过去时被动语态。如果说“书是用英语写的”，那就是指书的特点了，就该用一般现在时被动语态了，排除</a:t>
            </a:r>
            <a:r>
              <a:rPr lang="en-US" altLang="en-US" sz="2200" b="1">
                <a:latin typeface="Arial" panose="02080604020202020204" pitchFamily="34" charset="0"/>
              </a:rPr>
              <a:t>A</a:t>
            </a:r>
            <a:r>
              <a:rPr lang="zh-CN" altLang="en-US" sz="2200" b="1" dirty="0">
                <a:latin typeface="Arial" panose="02080604020202020204" pitchFamily="34" charset="0"/>
              </a:rPr>
              <a:t>、</a:t>
            </a:r>
            <a:r>
              <a:rPr lang="en-US" altLang="en-US" sz="2200" b="1">
                <a:latin typeface="Arial" panose="02080604020202020204" pitchFamily="34" charset="0"/>
              </a:rPr>
              <a:t>B</a:t>
            </a:r>
            <a:r>
              <a:rPr lang="zh-CN" altLang="en-US" sz="2200" b="1" dirty="0">
                <a:latin typeface="Arial" panose="02080604020202020204" pitchFamily="34" charset="0"/>
              </a:rPr>
              <a:t>。由第二句话中的“</a:t>
            </a:r>
            <a:r>
              <a:rPr lang="en-US" altLang="en-US" sz="2200" b="1">
                <a:latin typeface="Arial" panose="02080604020202020204" pitchFamily="34" charset="0"/>
              </a:rPr>
              <a:t>already</a:t>
            </a:r>
            <a:r>
              <a:rPr lang="zh-CN" altLang="en-US" sz="2200" b="1" dirty="0">
                <a:latin typeface="Arial" panose="02080604020202020204" pitchFamily="34" charset="0"/>
              </a:rPr>
              <a:t>”可知，用完成时符合题意，</a:t>
            </a:r>
            <a:r>
              <a:rPr lang="zh-CN" altLang="en-US" sz="2200" b="1" dirty="0">
                <a:solidFill>
                  <a:srgbClr val="FF0000"/>
                </a:solidFill>
                <a:latin typeface="Arial" panose="02080604020202020204" pitchFamily="34" charset="0"/>
              </a:rPr>
              <a:t>所以本题答案应该选“</a:t>
            </a:r>
            <a:r>
              <a:rPr lang="en-US" altLang="en-US" sz="2200" b="1">
                <a:solidFill>
                  <a:srgbClr val="FF0000"/>
                </a:solidFill>
                <a:latin typeface="Arial" panose="02080604020202020204" pitchFamily="34" charset="0"/>
              </a:rPr>
              <a:t>D</a:t>
            </a:r>
            <a:r>
              <a:rPr lang="zh-CN" altLang="en-US" sz="2200" b="1" dirty="0">
                <a:solidFill>
                  <a:srgbClr val="FF0000"/>
                </a:solidFill>
                <a:latin typeface="Arial" panose="02080604020202020204" pitchFamily="34" charset="0"/>
              </a:rPr>
              <a:t>”</a:t>
            </a:r>
            <a:r>
              <a:rPr lang="zh-CN" altLang="en-US" sz="2200" b="1" dirty="0">
                <a:latin typeface="Arial" panose="02080604020202020204" pitchFamily="34" charset="0"/>
              </a:rPr>
              <a:t>。</a:t>
            </a:r>
            <a:endParaRPr lang="zh-CN" altLang="en-US" sz="2200" b="1" dirty="0"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4243388" y="931863"/>
            <a:ext cx="1563687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Comic Sans MS" panose="030F0702030302020204" pitchFamily="66" charset="0"/>
              </a:rPr>
              <a:t>	D</a:t>
            </a:r>
            <a:endParaRPr lang="en-US" altLang="zh-CN" sz="3200" b="1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剪去同侧角的矩形 6"/>
          <p:cNvSpPr/>
          <p:nvPr/>
        </p:nvSpPr>
        <p:spPr>
          <a:xfrm rot="5400000">
            <a:off x="5191125" y="349250"/>
            <a:ext cx="2889885" cy="9079865"/>
          </a:xfrm>
          <a:prstGeom prst="snip2SameRect">
            <a:avLst>
              <a:gd name="adj1" fmla="val 8711"/>
              <a:gd name="adj2" fmla="val 0"/>
            </a:avLst>
          </a:prstGeom>
          <a:noFill/>
          <a:ln>
            <a:solidFill>
              <a:srgbClr val="0070C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/>
          </a:p>
        </p:txBody>
      </p:sp>
      <p:sp>
        <p:nvSpPr>
          <p:cNvPr id="6" name="剪去同侧角的矩形 5"/>
          <p:cNvSpPr/>
          <p:nvPr/>
        </p:nvSpPr>
        <p:spPr>
          <a:xfrm rot="16200000">
            <a:off x="5131588" y="-1893132"/>
            <a:ext cx="2357453" cy="7572424"/>
          </a:xfrm>
          <a:prstGeom prst="snip2SameRect">
            <a:avLst>
              <a:gd name="adj1" fmla="val 8711"/>
              <a:gd name="adj2" fmla="val 0"/>
            </a:avLst>
          </a:prstGeom>
          <a:noFill/>
          <a:ln>
            <a:solidFill>
              <a:srgbClr val="0070C0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/>
          </a:p>
        </p:txBody>
      </p:sp>
      <p:sp>
        <p:nvSpPr>
          <p:cNvPr id="12" name="内容占位符 2"/>
          <p:cNvSpPr txBox="true"/>
          <p:nvPr/>
        </p:nvSpPr>
        <p:spPr>
          <a:xfrm>
            <a:off x="2234477" y="2714620"/>
            <a:ext cx="3571900" cy="3357586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内容占位符 2"/>
          <p:cNvSpPr txBox="true"/>
          <p:nvPr/>
        </p:nvSpPr>
        <p:spPr>
          <a:xfrm>
            <a:off x="6196877" y="2714620"/>
            <a:ext cx="2951846" cy="3357586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fontAlgn="auto">
              <a:spcBef>
                <a:spcPct val="20000"/>
              </a:spcBef>
              <a:spcAft>
                <a:spcPts val="0"/>
              </a:spcAft>
              <a:buFont typeface="Arial" panose="02080604020202020204" pitchFamily="34" charset="0"/>
              <a:buNone/>
              <a:defRPr/>
            </a:pPr>
            <a:endParaRPr lang="en-US" altLang="zh-CN" sz="2000" b="1" noProof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1381" name="TextBox 16"/>
          <p:cNvSpPr txBox="true"/>
          <p:nvPr/>
        </p:nvSpPr>
        <p:spPr>
          <a:xfrm>
            <a:off x="3095625" y="1071563"/>
            <a:ext cx="6720205" cy="15684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5. Mr. Jackson _____ the city quite well since 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   he _____ in the city for a couple of years.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  A. knows, was	      B. has known, was	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 C. knows, has been     D. has known, has been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18" name="TextBox 17"/>
          <p:cNvSpPr txBox="true"/>
          <p:nvPr/>
        </p:nvSpPr>
        <p:spPr>
          <a:xfrm>
            <a:off x="2381250" y="3571875"/>
            <a:ext cx="8632825" cy="2526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lang="en-US" altLang="zh-CN" sz="2200" b="1">
                <a:latin typeface="Arial" panose="02080604020202020204" pitchFamily="34" charset="0"/>
              </a:rPr>
              <a:t>【</a:t>
            </a:r>
            <a:r>
              <a:rPr lang="zh-CN" altLang="en-US" sz="2200" b="1" dirty="0">
                <a:latin typeface="Arial" panose="02080604020202020204" pitchFamily="34" charset="0"/>
              </a:rPr>
              <a:t>解析</a:t>
            </a:r>
            <a:r>
              <a:rPr lang="en-US" altLang="zh-CN" sz="2200" b="1">
                <a:latin typeface="Arial" panose="02080604020202020204" pitchFamily="34" charset="0"/>
              </a:rPr>
              <a:t>】</a:t>
            </a:r>
            <a:r>
              <a:rPr lang="zh-CN" altLang="en-US" sz="2200" b="1" dirty="0">
                <a:latin typeface="Arial" panose="02080604020202020204" pitchFamily="34" charset="0"/>
              </a:rPr>
              <a:t>本句中的“</a:t>
            </a:r>
            <a:r>
              <a:rPr lang="en-US" altLang="en-US" sz="2200" b="1">
                <a:latin typeface="Arial" panose="02080604020202020204" pitchFamily="34" charset="0"/>
              </a:rPr>
              <a:t>since</a:t>
            </a:r>
            <a:r>
              <a:rPr lang="zh-CN" altLang="en-US" sz="2200" b="1" dirty="0">
                <a:latin typeface="Arial" panose="02080604020202020204" pitchFamily="34" charset="0"/>
              </a:rPr>
              <a:t>”不是“自从”之意，因此，前半</a:t>
            </a:r>
            <a:endParaRPr lang="en-US" altLang="zh-CN" sz="2200" b="1">
              <a:latin typeface="Arial" panose="0208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2200" b="1" dirty="0">
                <a:latin typeface="Arial" panose="02080604020202020204" pitchFamily="34" charset="0"/>
              </a:rPr>
              <a:t>句与后半句用“现在完成时”和“一般现在时”的形式是错误的。本句中的“</a:t>
            </a:r>
            <a:r>
              <a:rPr lang="en-US" altLang="en-US" sz="2200" b="1">
                <a:latin typeface="Arial" panose="02080604020202020204" pitchFamily="34" charset="0"/>
              </a:rPr>
              <a:t>since</a:t>
            </a:r>
            <a:r>
              <a:rPr lang="zh-CN" altLang="en-US" sz="2200" b="1" dirty="0">
                <a:latin typeface="Arial" panose="02080604020202020204" pitchFamily="34" charset="0"/>
              </a:rPr>
              <a:t>”意为“由于”，与“</a:t>
            </a:r>
            <a:r>
              <a:rPr lang="en-US" altLang="en-US" sz="2200" b="1">
                <a:latin typeface="Arial" panose="02080604020202020204" pitchFamily="34" charset="0"/>
              </a:rPr>
              <a:t>as</a:t>
            </a:r>
            <a:r>
              <a:rPr lang="zh-CN" altLang="en-US" sz="2200" b="1" dirty="0">
                <a:latin typeface="Arial" panose="02080604020202020204" pitchFamily="34" charset="0"/>
              </a:rPr>
              <a:t>”近义。根据句意，“熟悉城市”是表示杰克逊先生的“特点”，要用“一般现在时”表达；“</a:t>
            </a:r>
            <a:r>
              <a:rPr lang="zh-CN" altLang="en-US" sz="2200" b="1" dirty="0">
                <a:solidFill>
                  <a:srgbClr val="FF0000"/>
                </a:solidFill>
                <a:latin typeface="Arial" panose="02080604020202020204" pitchFamily="34" charset="0"/>
              </a:rPr>
              <a:t>他来到这个城市有两、三年了</a:t>
            </a:r>
            <a:r>
              <a:rPr lang="zh-CN" altLang="en-US" sz="2200" b="1" dirty="0">
                <a:latin typeface="Arial" panose="02080604020202020204" pitchFamily="34" charset="0"/>
              </a:rPr>
              <a:t>”是表示到现在为止的结果情况，要用“现在完成时”表达。</a:t>
            </a:r>
            <a:r>
              <a:rPr lang="zh-CN" altLang="en-US" sz="2200" b="1" dirty="0">
                <a:solidFill>
                  <a:srgbClr val="FF0000"/>
                </a:solidFill>
                <a:latin typeface="Arial" panose="02080604020202020204" pitchFamily="34" charset="0"/>
              </a:rPr>
              <a:t>所以本题答案应该选“</a:t>
            </a:r>
            <a:r>
              <a:rPr lang="en-US" altLang="en-US" sz="2200" b="1">
                <a:solidFill>
                  <a:srgbClr val="FF0000"/>
                </a:solidFill>
                <a:latin typeface="Arial" panose="02080604020202020204" pitchFamily="34" charset="0"/>
              </a:rPr>
              <a:t>C</a:t>
            </a:r>
            <a:r>
              <a:rPr lang="zh-CN" altLang="en-US" sz="2200" b="1" dirty="0">
                <a:solidFill>
                  <a:srgbClr val="FF0000"/>
                </a:solidFill>
                <a:latin typeface="Arial" panose="02080604020202020204" pitchFamily="34" charset="0"/>
              </a:rPr>
              <a:t>”</a:t>
            </a:r>
            <a:r>
              <a:rPr lang="zh-CN" altLang="en-US" sz="2200" b="1" dirty="0">
                <a:latin typeface="Arial" panose="02080604020202020204" pitchFamily="34" charset="0"/>
              </a:rPr>
              <a:t>。</a:t>
            </a:r>
            <a:endParaRPr lang="zh-CN" altLang="en-US" sz="2200" b="1" dirty="0"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5254625" y="973138"/>
            <a:ext cx="1306513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Comic Sans MS" panose="030F0702030302020204" pitchFamily="66" charset="0"/>
              </a:rPr>
              <a:t>C</a:t>
            </a:r>
            <a:endParaRPr lang="en-US" altLang="zh-CN" sz="3200" b="1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true"/>
          </p:cNvSpPr>
          <p:nvPr>
            <p:ph type="title" idx="13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pPr algn="ctr"/>
            <a:r>
              <a:rPr lang="en-US" altLang="zh-CN">
                <a:solidFill>
                  <a:schemeClr val="lt1"/>
                </a:solidFill>
              </a:rPr>
              <a:t>T</a:t>
            </a:r>
            <a:r>
              <a:rPr lang="" altLang="en-US">
                <a:solidFill>
                  <a:schemeClr val="lt1"/>
                </a:solidFill>
              </a:rPr>
              <a:t>h</a:t>
            </a:r>
            <a:r>
              <a:rPr lang="en-US" altLang="zh-CN">
                <a:solidFill>
                  <a:schemeClr val="lt1"/>
                </a:solidFill>
              </a:rPr>
              <a:t>anks</a:t>
            </a:r>
            <a:endParaRPr lang="en-US" altLang="zh-CN">
              <a:solidFill>
                <a:schemeClr val="lt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4" name="直接箭头连接符 3"/>
          <p:cNvCxnSpPr/>
          <p:nvPr/>
        </p:nvCxnSpPr>
        <p:spPr>
          <a:xfrm>
            <a:off x="1152525" y="2028825"/>
            <a:ext cx="9855835" cy="2032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7253605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文本框 7"/>
          <p:cNvSpPr txBox="true"/>
          <p:nvPr/>
        </p:nvSpPr>
        <p:spPr>
          <a:xfrm>
            <a:off x="5281930" y="403225"/>
            <a:ext cx="19812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时</a:t>
            </a:r>
            <a:r>
              <a:rPr lang="en-US" altLang="zh-CN" sz="2400"/>
              <a:t>   </a:t>
            </a:r>
            <a:r>
              <a:rPr lang="zh-CN" altLang="en-US" sz="2400"/>
              <a:t>间</a:t>
            </a:r>
            <a:endParaRPr lang="zh-CN" altLang="en-US" sz="2400"/>
          </a:p>
        </p:txBody>
      </p:sp>
      <p:sp>
        <p:nvSpPr>
          <p:cNvPr id="9" name="文本框 8"/>
          <p:cNvSpPr txBox="true"/>
          <p:nvPr/>
        </p:nvSpPr>
        <p:spPr>
          <a:xfrm>
            <a:off x="6908800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现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在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文本框 9"/>
          <p:cNvSpPr txBox="true"/>
          <p:nvPr/>
        </p:nvSpPr>
        <p:spPr>
          <a:xfrm>
            <a:off x="6697345" y="2718435"/>
            <a:ext cx="13976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do/ does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am/ is/ are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文本框 10"/>
          <p:cNvSpPr txBox="true"/>
          <p:nvPr/>
        </p:nvSpPr>
        <p:spPr>
          <a:xfrm>
            <a:off x="2363470" y="3998595"/>
            <a:ext cx="71202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2200"/>
              <a:t>以上这四种时间强调的是</a:t>
            </a:r>
            <a:r>
              <a:rPr lang="zh-CN" altLang="en-US" sz="2400" b="1"/>
              <a:t>时间点</a:t>
            </a:r>
            <a:r>
              <a:rPr lang="zh-CN" altLang="en-US" sz="2200"/>
              <a:t>，即</a:t>
            </a:r>
            <a:r>
              <a:rPr lang="zh-CN" altLang="en-US" sz="2400" b="1"/>
              <a:t>具体的时间</a:t>
            </a:r>
            <a:r>
              <a:rPr lang="zh-CN" altLang="en-US" sz="2200"/>
              <a:t>。</a:t>
            </a:r>
            <a:endParaRPr lang="zh-CN" altLang="en-US" sz="2200"/>
          </a:p>
        </p:txBody>
      </p:sp>
      <p:cxnSp>
        <p:nvCxnSpPr>
          <p:cNvPr id="2" name="直接连接符 1"/>
          <p:cNvCxnSpPr/>
          <p:nvPr/>
        </p:nvCxnSpPr>
        <p:spPr>
          <a:xfrm>
            <a:off x="9194165" y="1852295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" name="文本框 2"/>
          <p:cNvSpPr txBox="true"/>
          <p:nvPr/>
        </p:nvSpPr>
        <p:spPr>
          <a:xfrm>
            <a:off x="8711565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将来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文本框 5"/>
          <p:cNvSpPr txBox="true"/>
          <p:nvPr/>
        </p:nvSpPr>
        <p:spPr>
          <a:xfrm>
            <a:off x="8376920" y="2718435"/>
            <a:ext cx="164401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will/ shall do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will/ shall be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461895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文本框 11"/>
          <p:cNvSpPr txBox="true"/>
          <p:nvPr/>
        </p:nvSpPr>
        <p:spPr>
          <a:xfrm>
            <a:off x="1854200" y="2718435"/>
            <a:ext cx="13976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did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was/ were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2065655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去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461895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5" name="文本框 14"/>
          <p:cNvSpPr txBox="true"/>
          <p:nvPr/>
        </p:nvSpPr>
        <p:spPr>
          <a:xfrm>
            <a:off x="1854200" y="2718435"/>
            <a:ext cx="13976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did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was/ were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文本框 15"/>
          <p:cNvSpPr txBox="true"/>
          <p:nvPr/>
        </p:nvSpPr>
        <p:spPr>
          <a:xfrm>
            <a:off x="2065655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去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4883150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8" name="文本框 17"/>
          <p:cNvSpPr txBox="true"/>
          <p:nvPr/>
        </p:nvSpPr>
        <p:spPr>
          <a:xfrm>
            <a:off x="3666490" y="2718435"/>
            <a:ext cx="20834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would/ should do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would/ should be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9" name="文本框 18"/>
          <p:cNvSpPr txBox="true"/>
          <p:nvPr/>
        </p:nvSpPr>
        <p:spPr>
          <a:xfrm>
            <a:off x="4026535" y="2216150"/>
            <a:ext cx="1723390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过去将来时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346960" y="1941195"/>
            <a:ext cx="208915" cy="202565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782185" y="1941195"/>
            <a:ext cx="208915" cy="202565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7148195" y="1941195"/>
            <a:ext cx="208915" cy="202565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094470" y="1941195"/>
            <a:ext cx="208915" cy="202565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文本框 24"/>
          <p:cNvSpPr txBox="true"/>
          <p:nvPr/>
        </p:nvSpPr>
        <p:spPr>
          <a:xfrm>
            <a:off x="2346960" y="4813300"/>
            <a:ext cx="789432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2200"/>
              <a:t>英语中还有两种表达时间段的结构，即：进行时、完成时。</a:t>
            </a:r>
            <a:endParaRPr lang="zh-CN" altLang="en-US" sz="2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  <p:bldP spid="10" grpId="1"/>
      <p:bldP spid="3" grpId="1"/>
      <p:bldP spid="6" grpId="1"/>
      <p:bldP spid="11" grpId="0"/>
      <p:bldP spid="11" grpId="1"/>
      <p:bldP spid="13" grpId="1"/>
      <p:bldP spid="12" grpId="1"/>
      <p:bldP spid="16" grpId="1"/>
      <p:bldP spid="15" grpId="1"/>
      <p:bldP spid="19" grpId="1"/>
      <p:bldP spid="18" grpId="1"/>
      <p:bldP spid="21" grpId="0" animBg="true"/>
      <p:bldP spid="22" grpId="0" animBg="true"/>
      <p:bldP spid="23" grpId="0" animBg="true"/>
      <p:bldP spid="24" grpId="0" animBg="true"/>
      <p:bldP spid="21" grpId="1" animBg="true"/>
      <p:bldP spid="22" grpId="1" animBg="true"/>
      <p:bldP spid="23" grpId="1" animBg="true"/>
      <p:bldP spid="24" grpId="1" animBg="true"/>
      <p:bldP spid="25" grpId="0"/>
      <p:bldP spid="25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4" name="直接箭头连接符 3"/>
          <p:cNvCxnSpPr/>
          <p:nvPr/>
        </p:nvCxnSpPr>
        <p:spPr>
          <a:xfrm flipV="true">
            <a:off x="1287145" y="4163695"/>
            <a:ext cx="8138795" cy="1651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8494395" y="4003040"/>
            <a:ext cx="9525" cy="1968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文本框 7"/>
          <p:cNvSpPr txBox="true"/>
          <p:nvPr/>
        </p:nvSpPr>
        <p:spPr>
          <a:xfrm>
            <a:off x="5105400" y="403225"/>
            <a:ext cx="1720215" cy="4603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ctr"/>
            <a:r>
              <a:rPr lang="zh-CN" altLang="en-US" sz="2400"/>
              <a:t>进行时态</a:t>
            </a:r>
            <a:endParaRPr lang="zh-CN" altLang="en-US" sz="2400"/>
          </a:p>
        </p:txBody>
      </p:sp>
      <p:sp>
        <p:nvSpPr>
          <p:cNvPr id="9" name="文本框 8"/>
          <p:cNvSpPr txBox="true"/>
          <p:nvPr/>
        </p:nvSpPr>
        <p:spPr>
          <a:xfrm>
            <a:off x="5330825" y="4318635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现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在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文本框 10"/>
          <p:cNvSpPr txBox="true"/>
          <p:nvPr/>
        </p:nvSpPr>
        <p:spPr>
          <a:xfrm>
            <a:off x="3887470" y="1073785"/>
            <a:ext cx="712025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2200"/>
              <a:t>表示</a:t>
            </a:r>
            <a:r>
              <a:rPr lang="zh-CN" altLang="en-US" sz="2200">
                <a:solidFill>
                  <a:schemeClr val="accent3"/>
                </a:solidFill>
              </a:rPr>
              <a:t>现阶段</a:t>
            </a:r>
            <a:r>
              <a:rPr lang="zh-CN" altLang="en-US" sz="2200"/>
              <a:t>正在</a:t>
            </a:r>
            <a:r>
              <a:rPr lang="zh-CN" altLang="en-US" sz="2200">
                <a:solidFill>
                  <a:schemeClr val="accent3"/>
                </a:solidFill>
              </a:rPr>
              <a:t>重复进行</a:t>
            </a:r>
            <a:r>
              <a:rPr lang="zh-CN" altLang="en-US" sz="2200"/>
              <a:t>的动作。</a:t>
            </a:r>
            <a:endParaRPr lang="zh-CN" altLang="en-US" sz="2200"/>
          </a:p>
        </p:txBody>
      </p:sp>
      <p:cxnSp>
        <p:nvCxnSpPr>
          <p:cNvPr id="14" name="直接连接符 13"/>
          <p:cNvCxnSpPr/>
          <p:nvPr/>
        </p:nvCxnSpPr>
        <p:spPr>
          <a:xfrm>
            <a:off x="2991485" y="3966845"/>
            <a:ext cx="9525" cy="1968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5742940" y="4003040"/>
            <a:ext cx="9525" cy="1968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文本框 24"/>
          <p:cNvSpPr txBox="true"/>
          <p:nvPr/>
        </p:nvSpPr>
        <p:spPr>
          <a:xfrm>
            <a:off x="5044440" y="1973580"/>
            <a:ext cx="144970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2200"/>
              <a:t>正在进行</a:t>
            </a:r>
            <a:endParaRPr lang="zh-CN" altLang="en-US" sz="2200"/>
          </a:p>
        </p:txBody>
      </p:sp>
      <p:cxnSp>
        <p:nvCxnSpPr>
          <p:cNvPr id="20" name="直接箭头连接符 19"/>
          <p:cNvCxnSpPr/>
          <p:nvPr/>
        </p:nvCxnSpPr>
        <p:spPr>
          <a:xfrm>
            <a:off x="2985770" y="4153535"/>
            <a:ext cx="5506085" cy="0"/>
          </a:xfrm>
          <a:prstGeom prst="straightConnector1">
            <a:avLst/>
          </a:prstGeom>
          <a:ln w="57150">
            <a:headEnd type="arrow" w="med" len="me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6" name="下箭头 25"/>
          <p:cNvSpPr/>
          <p:nvPr/>
        </p:nvSpPr>
        <p:spPr>
          <a:xfrm>
            <a:off x="5652770" y="4178300"/>
            <a:ext cx="149225" cy="2705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右大括号 27"/>
          <p:cNvSpPr/>
          <p:nvPr/>
        </p:nvSpPr>
        <p:spPr>
          <a:xfrm rot="16200000">
            <a:off x="5591810" y="1020445"/>
            <a:ext cx="344170" cy="521081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文本框 29"/>
          <p:cNvSpPr txBox="true"/>
          <p:nvPr/>
        </p:nvSpPr>
        <p:spPr>
          <a:xfrm>
            <a:off x="5038725" y="2643505"/>
            <a:ext cx="144970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200"/>
              <a:t>现阶段</a:t>
            </a:r>
            <a:endParaRPr lang="zh-CN" altLang="en-US" sz="2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  <p:bldP spid="11" grpId="0"/>
      <p:bldP spid="11" grpId="1"/>
      <p:bldP spid="25" grpId="0"/>
      <p:bldP spid="25" grpId="1"/>
      <p:bldP spid="30" grpId="0"/>
      <p:bldP spid="30" grpId="1"/>
      <p:bldP spid="28" grpId="0" bldLvl="0" animBg="true"/>
      <p:bldP spid="28" grpId="1" animBg="true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true"/>
          <p:nvPr/>
        </p:nvSpPr>
        <p:spPr>
          <a:xfrm>
            <a:off x="5105400" y="403225"/>
            <a:ext cx="1720215" cy="4603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ctr"/>
            <a:r>
              <a:rPr lang="zh-CN" altLang="en-US" sz="2400"/>
              <a:t>完成时态</a:t>
            </a:r>
            <a:endParaRPr lang="zh-CN" altLang="en-US" sz="2400"/>
          </a:p>
        </p:txBody>
      </p:sp>
      <p:sp>
        <p:nvSpPr>
          <p:cNvPr id="11" name="文本框 10"/>
          <p:cNvSpPr txBox="true"/>
          <p:nvPr/>
        </p:nvSpPr>
        <p:spPr>
          <a:xfrm>
            <a:off x="3035300" y="2483485"/>
            <a:ext cx="1394460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just"/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时间助词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5" name="文本框 24"/>
          <p:cNvSpPr txBox="true"/>
          <p:nvPr/>
        </p:nvSpPr>
        <p:spPr>
          <a:xfrm>
            <a:off x="3360420" y="985520"/>
            <a:ext cx="508254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2200"/>
              <a:t>已成事实</a:t>
            </a:r>
            <a:r>
              <a:rPr lang="en-US" altLang="zh-CN" sz="2200"/>
              <a:t>——</a:t>
            </a:r>
            <a:r>
              <a:rPr lang="zh-CN" altLang="en-US" sz="2200"/>
              <a:t>对过去已做之事进行回顾</a:t>
            </a:r>
            <a:endParaRPr lang="zh-CN" altLang="en-US" sz="2200"/>
          </a:p>
        </p:txBody>
      </p:sp>
      <p:cxnSp>
        <p:nvCxnSpPr>
          <p:cNvPr id="3" name="直接箭头连接符 2"/>
          <p:cNvCxnSpPr>
            <a:stCxn id="11" idx="3"/>
          </p:cNvCxnSpPr>
          <p:nvPr/>
        </p:nvCxnSpPr>
        <p:spPr>
          <a:xfrm>
            <a:off x="4429760" y="2698750"/>
            <a:ext cx="521970" cy="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6" name="文本框 5"/>
          <p:cNvSpPr txBox="true"/>
          <p:nvPr/>
        </p:nvSpPr>
        <p:spPr>
          <a:xfrm>
            <a:off x="4993640" y="2483485"/>
            <a:ext cx="91821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have</a:t>
            </a:r>
            <a:endParaRPr lang="en-US" altLang="zh-CN" sz="2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文本框 6"/>
          <p:cNvSpPr txBox="true"/>
          <p:nvPr/>
        </p:nvSpPr>
        <p:spPr>
          <a:xfrm>
            <a:off x="5788660" y="2489835"/>
            <a:ext cx="1394460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just"/>
            <a:r>
              <a:rPr lang="en-US" altLang="zh-CN" sz="2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done</a:t>
            </a:r>
            <a:endParaRPr lang="en-US" altLang="zh-CN" sz="2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文本框 9"/>
          <p:cNvSpPr txBox="true"/>
          <p:nvPr/>
        </p:nvSpPr>
        <p:spPr>
          <a:xfrm>
            <a:off x="7557135" y="2489835"/>
            <a:ext cx="1394460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just"/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状态动词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 flipH="true">
            <a:off x="6807835" y="2705100"/>
            <a:ext cx="541020" cy="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5410200" y="2913380"/>
            <a:ext cx="4445" cy="42926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5" name="文本框 14"/>
          <p:cNvSpPr txBox="true"/>
          <p:nvPr/>
        </p:nvSpPr>
        <p:spPr>
          <a:xfrm>
            <a:off x="5220335" y="3477260"/>
            <a:ext cx="39306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有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6" name="直接箭头连接符 15"/>
          <p:cNvCxnSpPr>
            <a:stCxn id="15" idx="3"/>
          </p:cNvCxnSpPr>
          <p:nvPr/>
        </p:nvCxnSpPr>
        <p:spPr>
          <a:xfrm flipV="true">
            <a:off x="5613400" y="3704590"/>
            <a:ext cx="497840" cy="3175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8" name="文本框 17"/>
          <p:cNvSpPr txBox="true"/>
          <p:nvPr/>
        </p:nvSpPr>
        <p:spPr>
          <a:xfrm>
            <a:off x="6213475" y="3477260"/>
            <a:ext cx="1301750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有做过</a:t>
            </a:r>
            <a:endParaRPr lang="en-US" altLang="zh-CN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文本框 20"/>
          <p:cNvSpPr txBox="true"/>
          <p:nvPr/>
        </p:nvSpPr>
        <p:spPr>
          <a:xfrm>
            <a:off x="3900170" y="1537335"/>
            <a:ext cx="1394460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just"/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已经做了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5788660" y="1537335"/>
            <a:ext cx="1394460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just"/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已经做过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文本框 22"/>
          <p:cNvSpPr txBox="true"/>
          <p:nvPr/>
        </p:nvSpPr>
        <p:spPr>
          <a:xfrm>
            <a:off x="4006215" y="4072255"/>
            <a:ext cx="424434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2200"/>
              <a:t>“</a:t>
            </a:r>
            <a:r>
              <a:rPr lang="zh-CN" altLang="en-US" sz="2200"/>
              <a:t>已经</a:t>
            </a:r>
            <a:r>
              <a:rPr lang="en-US" altLang="zh-CN" sz="2200"/>
              <a:t>”</a:t>
            </a:r>
            <a:r>
              <a:rPr lang="zh-CN" altLang="en-US" sz="2200"/>
              <a:t>和</a:t>
            </a:r>
            <a:r>
              <a:rPr lang="en-US" altLang="zh-CN" sz="2200"/>
              <a:t>“</a:t>
            </a:r>
            <a:r>
              <a:rPr lang="zh-CN" altLang="en-US" sz="2200"/>
              <a:t>有</a:t>
            </a:r>
            <a:r>
              <a:rPr lang="en-US" altLang="zh-CN" sz="2200"/>
              <a:t>”</a:t>
            </a:r>
            <a:r>
              <a:rPr lang="zh-CN" altLang="en-US" sz="2200"/>
              <a:t>的内在含义是一致的。</a:t>
            </a:r>
            <a:endParaRPr lang="zh-CN" altLang="en-US" sz="2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  <p:bldP spid="21" grpId="0"/>
      <p:bldP spid="21" grpId="1"/>
      <p:bldP spid="22" grpId="0"/>
      <p:bldP spid="22" grpId="1"/>
      <p:bldP spid="11" grpId="0"/>
      <p:bldP spid="11" grpId="1"/>
      <p:bldP spid="6" grpId="0"/>
      <p:bldP spid="6" grpId="1"/>
      <p:bldP spid="10" grpId="0"/>
      <p:bldP spid="7" grpId="0"/>
      <p:bldP spid="10" grpId="1"/>
      <p:bldP spid="7" grpId="1"/>
      <p:bldP spid="15" grpId="0"/>
      <p:bldP spid="15" grpId="1"/>
      <p:bldP spid="18" grpId="0"/>
      <p:bldP spid="18" grpId="1"/>
      <p:bldP spid="23" grpId="0"/>
      <p:bldP spid="2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true"/>
          <p:nvPr/>
        </p:nvSpPr>
        <p:spPr>
          <a:xfrm>
            <a:off x="5105400" y="403225"/>
            <a:ext cx="1720215" cy="4603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ctr"/>
            <a:r>
              <a:rPr lang="zh-CN" altLang="en-US" sz="2400"/>
              <a:t>完成时态</a:t>
            </a:r>
            <a:endParaRPr lang="zh-CN" altLang="en-US" sz="2400"/>
          </a:p>
        </p:txBody>
      </p:sp>
      <p:cxnSp>
        <p:nvCxnSpPr>
          <p:cNvPr id="4" name="直接箭头连接符 3"/>
          <p:cNvCxnSpPr/>
          <p:nvPr/>
        </p:nvCxnSpPr>
        <p:spPr>
          <a:xfrm flipV="true">
            <a:off x="2602230" y="4138295"/>
            <a:ext cx="8138795" cy="1651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4306570" y="3941445"/>
            <a:ext cx="9525" cy="1968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8016875" y="3977640"/>
            <a:ext cx="9525" cy="1968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文本框 1"/>
          <p:cNvSpPr txBox="true"/>
          <p:nvPr/>
        </p:nvSpPr>
        <p:spPr>
          <a:xfrm>
            <a:off x="4023360" y="1143000"/>
            <a:ext cx="4145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ym typeface="+mn-ea"/>
              </a:rPr>
              <a:t>到</a:t>
            </a:r>
            <a:r>
              <a:rPr lang="zh-CN" altLang="en-US" sz="2400">
                <a:solidFill>
                  <a:schemeClr val="accent3"/>
                </a:solidFill>
                <a:sym typeface="+mn-ea"/>
              </a:rPr>
              <a:t>目前为止已经有做过</a:t>
            </a:r>
            <a:r>
              <a:rPr lang="zh-CN" altLang="en-US" sz="2400">
                <a:sym typeface="+mn-ea"/>
              </a:rPr>
              <a:t>的动作</a:t>
            </a:r>
            <a:endParaRPr lang="zh-CN" altLang="en-US" sz="2400"/>
          </a:p>
        </p:txBody>
      </p:sp>
      <p:sp>
        <p:nvSpPr>
          <p:cNvPr id="19" name="文本框 18"/>
          <p:cNvSpPr txBox="true"/>
          <p:nvPr/>
        </p:nvSpPr>
        <p:spPr>
          <a:xfrm>
            <a:off x="3914775" y="430530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去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7" name="下箭头 26"/>
          <p:cNvSpPr/>
          <p:nvPr/>
        </p:nvSpPr>
        <p:spPr>
          <a:xfrm>
            <a:off x="4236720" y="4164965"/>
            <a:ext cx="149225" cy="2705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文本框 30"/>
          <p:cNvSpPr txBox="true"/>
          <p:nvPr/>
        </p:nvSpPr>
        <p:spPr>
          <a:xfrm>
            <a:off x="7630160" y="430530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现在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2" name="下箭头 31"/>
          <p:cNvSpPr/>
          <p:nvPr/>
        </p:nvSpPr>
        <p:spPr>
          <a:xfrm>
            <a:off x="7952105" y="4164965"/>
            <a:ext cx="149225" cy="2705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3" name="直接箭头连接符 32"/>
          <p:cNvCxnSpPr>
            <a:stCxn id="27" idx="0"/>
            <a:endCxn id="32" idx="0"/>
          </p:cNvCxnSpPr>
          <p:nvPr/>
        </p:nvCxnSpPr>
        <p:spPr>
          <a:xfrm>
            <a:off x="4311650" y="4164965"/>
            <a:ext cx="3715385" cy="0"/>
          </a:xfrm>
          <a:prstGeom prst="straightConnector1">
            <a:avLst/>
          </a:prstGeom>
          <a:ln w="5715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4" name="文本框 33"/>
          <p:cNvSpPr txBox="true"/>
          <p:nvPr/>
        </p:nvSpPr>
        <p:spPr>
          <a:xfrm>
            <a:off x="4768215" y="1670685"/>
            <a:ext cx="25069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以现在完成时为例</a:t>
            </a:r>
            <a:endParaRPr lang="zh-CN" altLang="en-US" sz="2000"/>
          </a:p>
        </p:txBody>
      </p:sp>
      <p:sp>
        <p:nvSpPr>
          <p:cNvPr id="35" name="左大括号 34"/>
          <p:cNvSpPr/>
          <p:nvPr/>
        </p:nvSpPr>
        <p:spPr>
          <a:xfrm rot="5400000">
            <a:off x="5970270" y="1867535"/>
            <a:ext cx="393065" cy="370141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true"/>
          <p:nvPr/>
        </p:nvSpPr>
        <p:spPr>
          <a:xfrm>
            <a:off x="5153660" y="2929890"/>
            <a:ext cx="30359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这一阶段完成的动作</a:t>
            </a:r>
            <a:endParaRPr lang="zh-CN" altLang="en-US" sz="2000"/>
          </a:p>
        </p:txBody>
      </p:sp>
      <p:sp>
        <p:nvSpPr>
          <p:cNvPr id="37" name="文本框 36"/>
          <p:cNvSpPr txBox="true"/>
          <p:nvPr/>
        </p:nvSpPr>
        <p:spPr>
          <a:xfrm>
            <a:off x="2894330" y="5001260"/>
            <a:ext cx="65506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/>
              <a:t>I have spent all of my money.</a:t>
            </a:r>
            <a:endParaRPr lang="en-US" altLang="zh-CN" sz="2400"/>
          </a:p>
          <a:p>
            <a:pPr algn="ctr"/>
            <a:r>
              <a:rPr lang="zh-CN" altLang="en-US" sz="2400">
                <a:solidFill>
                  <a:schemeClr val="accent6">
                    <a:lumMod val="50000"/>
                  </a:schemeClr>
                </a:solidFill>
              </a:rPr>
              <a:t>（到现在为止）我已经花光了所以的钱。</a:t>
            </a:r>
            <a:endParaRPr lang="zh-CN" altLang="en-US" sz="2400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4" grpId="1"/>
      <p:bldP spid="27" grpId="0" animBg="true"/>
      <p:bldP spid="19" grpId="0"/>
      <p:bldP spid="27" grpId="1" animBg="true"/>
      <p:bldP spid="19" grpId="1"/>
      <p:bldP spid="32" grpId="0" animBg="true"/>
      <p:bldP spid="31" grpId="0"/>
      <p:bldP spid="32" grpId="1" animBg="true"/>
      <p:bldP spid="31" grpId="1"/>
      <p:bldP spid="35" grpId="0" animBg="true"/>
      <p:bldP spid="35" grpId="1" animBg="true"/>
      <p:bldP spid="36" grpId="0"/>
      <p:bldP spid="36" grpId="1"/>
      <p:bldP spid="37" grpId="0"/>
      <p:bldP spid="37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true"/>
          <p:nvPr/>
        </p:nvSpPr>
        <p:spPr>
          <a:xfrm>
            <a:off x="5105400" y="403225"/>
            <a:ext cx="1720215" cy="4603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ctr"/>
            <a:r>
              <a:rPr lang="zh-CN" altLang="en-US" sz="2400"/>
              <a:t>完成时态</a:t>
            </a:r>
            <a:endParaRPr lang="zh-CN" altLang="en-US" sz="2400"/>
          </a:p>
        </p:txBody>
      </p:sp>
      <p:cxnSp>
        <p:nvCxnSpPr>
          <p:cNvPr id="4" name="直接箭头连接符 3"/>
          <p:cNvCxnSpPr/>
          <p:nvPr/>
        </p:nvCxnSpPr>
        <p:spPr>
          <a:xfrm flipV="true">
            <a:off x="1631315" y="3929380"/>
            <a:ext cx="8138795" cy="1651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3335655" y="3732530"/>
            <a:ext cx="9525" cy="1968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8608060" y="3742055"/>
            <a:ext cx="9525" cy="1968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文本框 1"/>
          <p:cNvSpPr txBox="true"/>
          <p:nvPr/>
        </p:nvSpPr>
        <p:spPr>
          <a:xfrm>
            <a:off x="4023360" y="1143000"/>
            <a:ext cx="4145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>
                <a:sym typeface="+mn-ea"/>
              </a:rPr>
              <a:t>到</a:t>
            </a:r>
            <a:r>
              <a:rPr lang="zh-CN" altLang="en-US" sz="2400">
                <a:solidFill>
                  <a:schemeClr val="accent3"/>
                </a:solidFill>
                <a:sym typeface="+mn-ea"/>
              </a:rPr>
              <a:t>目前为止已经有做过</a:t>
            </a:r>
            <a:r>
              <a:rPr lang="zh-CN" altLang="en-US" sz="2400">
                <a:sym typeface="+mn-ea"/>
              </a:rPr>
              <a:t>的动作</a:t>
            </a:r>
            <a:endParaRPr lang="zh-CN" altLang="en-US" sz="2400"/>
          </a:p>
        </p:txBody>
      </p:sp>
      <p:sp>
        <p:nvSpPr>
          <p:cNvPr id="19" name="文本框 18"/>
          <p:cNvSpPr txBox="true"/>
          <p:nvPr/>
        </p:nvSpPr>
        <p:spPr>
          <a:xfrm>
            <a:off x="2943860" y="4096385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去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7" name="下箭头 26"/>
          <p:cNvSpPr/>
          <p:nvPr/>
        </p:nvSpPr>
        <p:spPr>
          <a:xfrm>
            <a:off x="3265805" y="3956050"/>
            <a:ext cx="149225" cy="2705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文本框 30"/>
          <p:cNvSpPr txBox="true"/>
          <p:nvPr/>
        </p:nvSpPr>
        <p:spPr>
          <a:xfrm>
            <a:off x="5854700" y="4096385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现在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2" name="下箭头 31"/>
          <p:cNvSpPr/>
          <p:nvPr/>
        </p:nvSpPr>
        <p:spPr>
          <a:xfrm>
            <a:off x="8543290" y="3929380"/>
            <a:ext cx="149225" cy="2705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3" name="直接箭头连接符 32"/>
          <p:cNvCxnSpPr/>
          <p:nvPr/>
        </p:nvCxnSpPr>
        <p:spPr>
          <a:xfrm>
            <a:off x="3265805" y="3220085"/>
            <a:ext cx="2964815" cy="1143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4" name="文本框 33"/>
          <p:cNvSpPr txBox="true"/>
          <p:nvPr/>
        </p:nvSpPr>
        <p:spPr>
          <a:xfrm>
            <a:off x="4768215" y="1670685"/>
            <a:ext cx="25069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以现在完成时为例</a:t>
            </a:r>
            <a:endParaRPr lang="zh-CN" altLang="en-US" sz="2000"/>
          </a:p>
        </p:txBody>
      </p:sp>
      <p:sp>
        <p:nvSpPr>
          <p:cNvPr id="36" name="文本框 35"/>
          <p:cNvSpPr txBox="true"/>
          <p:nvPr/>
        </p:nvSpPr>
        <p:spPr>
          <a:xfrm>
            <a:off x="3268345" y="2684145"/>
            <a:ext cx="30359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/>
              <a:t>现在完成时</a:t>
            </a:r>
            <a:endParaRPr lang="zh-CN" altLang="en-US" sz="2000"/>
          </a:p>
        </p:txBody>
      </p:sp>
      <p:sp>
        <p:nvSpPr>
          <p:cNvPr id="37" name="文本框 36"/>
          <p:cNvSpPr txBox="true"/>
          <p:nvPr/>
        </p:nvSpPr>
        <p:spPr>
          <a:xfrm>
            <a:off x="1167765" y="4903470"/>
            <a:ext cx="97078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sz="2400" b="1">
                <a:solidFill>
                  <a:schemeClr val="tx1"/>
                </a:solidFill>
              </a:rPr>
              <a:t>现在完成时</a:t>
            </a:r>
            <a:r>
              <a:rPr lang="zh-CN" altLang="en-US" sz="2400">
                <a:solidFill>
                  <a:schemeClr val="tx1"/>
                </a:solidFill>
              </a:rPr>
              <a:t>：以现在的视角出发，动作发生在现在的过去，但是其动作造成的影响持续到现在。</a:t>
            </a:r>
            <a:endParaRPr lang="zh-CN" altLang="en-US" sz="2400">
              <a:solidFill>
                <a:schemeClr val="tx1"/>
              </a:solidFill>
            </a:endParaRPr>
          </a:p>
          <a:p>
            <a:pPr algn="just"/>
            <a:endParaRPr lang="zh-CN" altLang="en-US" sz="2400">
              <a:solidFill>
                <a:schemeClr val="tx1"/>
              </a:solidFill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221095" y="3759200"/>
            <a:ext cx="9525" cy="1968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下箭头 4"/>
          <p:cNvSpPr/>
          <p:nvPr/>
        </p:nvSpPr>
        <p:spPr>
          <a:xfrm>
            <a:off x="6156325" y="3946525"/>
            <a:ext cx="149225" cy="2705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true"/>
          <p:nvPr/>
        </p:nvSpPr>
        <p:spPr>
          <a:xfrm>
            <a:off x="8260715" y="4096385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将来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7" name="直接箭头连接符 6"/>
          <p:cNvCxnSpPr/>
          <p:nvPr/>
        </p:nvCxnSpPr>
        <p:spPr>
          <a:xfrm>
            <a:off x="6365875" y="3207385"/>
            <a:ext cx="2237105" cy="635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" name="文本框 8"/>
          <p:cNvSpPr txBox="true"/>
          <p:nvPr/>
        </p:nvSpPr>
        <p:spPr>
          <a:xfrm>
            <a:off x="5997575" y="2684145"/>
            <a:ext cx="30359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/>
              <a:t>将来完成时</a:t>
            </a:r>
            <a:endParaRPr lang="zh-CN" altLang="en-US" sz="2000"/>
          </a:p>
        </p:txBody>
      </p:sp>
      <p:sp>
        <p:nvSpPr>
          <p:cNvPr id="10" name="文本框 9"/>
          <p:cNvSpPr txBox="true"/>
          <p:nvPr/>
        </p:nvSpPr>
        <p:spPr>
          <a:xfrm>
            <a:off x="1167765" y="5798820"/>
            <a:ext cx="93268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/>
            <a:r>
              <a:rPr lang="zh-CN" altLang="en-US" sz="2400">
                <a:sym typeface="+mn-ea"/>
              </a:rPr>
              <a:t>同理，如果动作发生在现在，其造成的影响持续到将来的某一时间，</a:t>
            </a:r>
            <a:endParaRPr lang="zh-CN" altLang="en-US" sz="2400">
              <a:sym typeface="+mn-ea"/>
            </a:endParaRPr>
          </a:p>
          <a:p>
            <a:pPr algn="just"/>
            <a:r>
              <a:rPr lang="zh-CN" altLang="en-US" sz="2400">
                <a:sym typeface="+mn-ea"/>
              </a:rPr>
              <a:t>叫</a:t>
            </a:r>
            <a:r>
              <a:rPr lang="zh-CN" altLang="en-US" sz="2400" b="1">
                <a:sym typeface="+mn-ea"/>
              </a:rPr>
              <a:t>将来完成时</a:t>
            </a:r>
            <a:r>
              <a:rPr lang="zh-CN" altLang="en-US" sz="2400">
                <a:sym typeface="+mn-ea"/>
              </a:rPr>
              <a:t>。同理我们还可以推出</a:t>
            </a:r>
            <a:r>
              <a:rPr lang="zh-CN" altLang="en-US" sz="2400" b="1">
                <a:sym typeface="+mn-ea"/>
              </a:rPr>
              <a:t>过去将来完成时</a:t>
            </a:r>
            <a:r>
              <a:rPr lang="zh-CN" altLang="en-US" sz="2400">
                <a:sym typeface="+mn-ea"/>
              </a:rPr>
              <a:t>。</a:t>
            </a:r>
            <a:endParaRPr lang="zh-CN" altLang="en-US" sz="24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4" grpId="1"/>
      <p:bldP spid="27" grpId="0" bldLvl="0" animBg="true"/>
      <p:bldP spid="19" grpId="0"/>
      <p:bldP spid="27" grpId="1" animBg="true"/>
      <p:bldP spid="19" grpId="1"/>
      <p:bldP spid="32" grpId="0" bldLvl="0" animBg="true"/>
      <p:bldP spid="31" grpId="0"/>
      <p:bldP spid="32" grpId="1" animBg="true"/>
      <p:bldP spid="31" grpId="1"/>
      <p:bldP spid="36" grpId="0"/>
      <p:bldP spid="36" grpId="1"/>
      <p:bldP spid="37" grpId="0"/>
      <p:bldP spid="37" grpId="1"/>
      <p:bldP spid="5" grpId="0" bldLvl="0" animBg="true"/>
      <p:bldP spid="5" grpId="1" animBg="true"/>
      <p:bldP spid="6" grpId="0"/>
      <p:bldP spid="6" grpId="1"/>
      <p:bldP spid="9" grpId="0"/>
      <p:bldP spid="9" grpId="1"/>
      <p:bldP spid="10" grpId="0"/>
      <p:bldP spid="10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674" name="Picture 2" descr="时态划分图1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809433" y="2113280"/>
            <a:ext cx="8159750" cy="19589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362" name="TextBox 10"/>
          <p:cNvSpPr txBox="true"/>
          <p:nvPr/>
        </p:nvSpPr>
        <p:spPr>
          <a:xfrm>
            <a:off x="445135" y="357505"/>
            <a:ext cx="266700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1. 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一般现在时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3949065" y="4528185"/>
            <a:ext cx="388112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形式：主语</a:t>
            </a:r>
            <a:r>
              <a:rPr lang="en-US" altLang="zh-CN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+ </a:t>
            </a: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动词原形</a:t>
            </a:r>
            <a:endParaRPr lang="zh-CN" altLang="en-US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280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【若主语是第三人称单数，动词原形要有相应变化】</a:t>
            </a:r>
            <a:endParaRPr lang="zh-CN" altLang="en-US" sz="2800"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Rectangle 8"/>
          <p:cNvSpPr/>
          <p:nvPr>
            <p:custDataLst>
              <p:tags r:id="rId1"/>
            </p:custDataLst>
          </p:nvPr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solidFill>
                <a:schemeClr val="dk1"/>
              </a:solidFill>
              <a:latin typeface="Arial" panose="02080604020202020204" pitchFamily="34" charset="0"/>
            </a:endParaRPr>
          </a:p>
        </p:txBody>
      </p:sp>
      <p:grpSp>
        <p:nvGrpSpPr>
          <p:cNvPr id="29697" name="Group 1"/>
          <p:cNvGrpSpPr/>
          <p:nvPr/>
        </p:nvGrpSpPr>
        <p:grpSpPr>
          <a:xfrm>
            <a:off x="2309813" y="571500"/>
            <a:ext cx="7772400" cy="1071563"/>
            <a:chOff x="1800" y="1908"/>
            <a:chExt cx="7740" cy="1092"/>
          </a:xfrm>
        </p:grpSpPr>
        <p:sp>
          <p:nvSpPr>
            <p:cNvPr id="16387" name="Line 4"/>
            <p:cNvSpPr/>
            <p:nvPr>
              <p:custDataLst>
                <p:tags r:id="rId2"/>
              </p:custDataLst>
            </p:nvPr>
          </p:nvSpPr>
          <p:spPr>
            <a:xfrm>
              <a:off x="3152" y="2454"/>
              <a:ext cx="10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r>
                <a:rPr lang="en-US" altLang="zh-CN" b="1">
                  <a:solidFill>
                    <a:schemeClr val="dk1"/>
                  </a:solidFill>
                  <a:latin typeface="Arial" panose="02080604020202020204" pitchFamily="34" charset="0"/>
                </a:rPr>
                <a:t>bb</a:t>
              </a:r>
              <a:endParaRPr lang="en-US" altLang="zh-CN" b="1" dirty="0">
                <a:solidFill>
                  <a:schemeClr val="dk1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16388" name="AutoShape 7"/>
            <p:cNvSpPr/>
            <p:nvPr>
              <p:custDataLst>
                <p:tags r:id="rId3"/>
              </p:custDataLst>
            </p:nvPr>
          </p:nvSpPr>
          <p:spPr>
            <a:xfrm>
              <a:off x="1800" y="2220"/>
              <a:ext cx="1850" cy="546"/>
            </a:xfrm>
            <a:prstGeom prst="ellipseRibbon">
              <a:avLst>
                <a:gd name="adj1" fmla="val 25000"/>
                <a:gd name="adj2" fmla="val 50000"/>
                <a:gd name="adj3" fmla="val 12500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b="1" dirty="0">
                  <a:solidFill>
                    <a:schemeClr val="dk1"/>
                  </a:solidFill>
                  <a:latin typeface="Times New Roman" panose="02020603050405020304" charset="0"/>
                </a:rPr>
                <a:t>动词</a:t>
              </a:r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be</a:t>
              </a:r>
              <a:endParaRPr lang="en-US" altLang="zh-CN" b="1">
                <a:solidFill>
                  <a:schemeClr val="dk1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6389" name="Rectangle 6"/>
            <p:cNvSpPr/>
            <p:nvPr>
              <p:custDataLst>
                <p:tags r:id="rId4"/>
              </p:custDataLst>
            </p:nvPr>
          </p:nvSpPr>
          <p:spPr>
            <a:xfrm>
              <a:off x="4320" y="2220"/>
              <a:ext cx="14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b="1">
                  <a:solidFill>
                    <a:schemeClr val="dk1"/>
                  </a:solidFill>
                  <a:latin typeface="Times New Roman" panose="02020603050405020304" charset="0"/>
                </a:rPr>
                <a:t>一般现在时</a:t>
              </a:r>
              <a:endParaRPr lang="zh-CN" altLang="en-US" b="1">
                <a:solidFill>
                  <a:schemeClr val="dk1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6390" name="Rectangle 5"/>
            <p:cNvSpPr/>
            <p:nvPr/>
          </p:nvSpPr>
          <p:spPr>
            <a:xfrm>
              <a:off x="7020" y="1908"/>
              <a:ext cx="2520" cy="1092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en-US" altLang="zh-CN" b="1" u="sng">
                  <a:solidFill>
                    <a:srgbClr val="000000"/>
                  </a:solidFill>
                  <a:latin typeface="Times New Roman" panose="02020603050405020304" charset="0"/>
                </a:rPr>
                <a:t>am	I am ...</a:t>
              </a:r>
              <a:endParaRPr lang="en-US" altLang="zh-CN" b="1">
                <a:solidFill>
                  <a:srgbClr val="000000"/>
                </a:solidFill>
                <a:latin typeface="Arial" panose="02080604020202020204" pitchFamily="34" charset="0"/>
              </a:endParaRPr>
            </a:p>
            <a:p>
              <a:pPr eaLnBrk="0" hangingPunct="0"/>
              <a:r>
                <a:rPr lang="en-US" altLang="zh-CN" b="1" u="sng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charset="0"/>
                </a:rPr>
                <a:t>is</a:t>
              </a:r>
              <a:r>
                <a:rPr lang="en-US" altLang="zh-CN" b="1" u="sng">
                  <a:solidFill>
                    <a:schemeClr val="accent1"/>
                  </a:solidFill>
                  <a:latin typeface="Times New Roman" panose="02020603050405020304" charset="0"/>
                </a:rPr>
                <a:t>	</a:t>
              </a:r>
              <a:r>
                <a:rPr lang="en-US" altLang="zh-CN" b="1" u="sng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charset="0"/>
                </a:rPr>
                <a:t>he/she/it is ..</a:t>
              </a:r>
              <a:r>
                <a:rPr lang="en-US" altLang="zh-CN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charset="0"/>
                </a:rPr>
                <a:t>.</a:t>
              </a:r>
              <a:endParaRPr lang="en-US" altLang="zh-CN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80604020202020204" pitchFamily="34" charset="0"/>
              </a:endParaRPr>
            </a:p>
            <a:p>
              <a:pPr eaLnBrk="0" hangingPunct="0"/>
              <a:r>
                <a:rPr lang="en-US" altLang="zh-CN" b="1" u="sng">
                  <a:solidFill>
                    <a:srgbClr val="000000"/>
                  </a:solidFill>
                  <a:latin typeface="Times New Roman" panose="02020603050405020304" charset="0"/>
                </a:rPr>
                <a:t>are	we/you/they are ...</a:t>
              </a:r>
              <a:endParaRPr lang="en-US" altLang="zh-CN" b="1" u="sng">
                <a:solidFill>
                  <a:srgbClr val="00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6391" name="Line 3"/>
            <p:cNvSpPr/>
            <p:nvPr>
              <p:custDataLst>
                <p:tags r:id="rId5"/>
              </p:custDataLst>
            </p:nvPr>
          </p:nvSpPr>
          <p:spPr>
            <a:xfrm>
              <a:off x="5760" y="2454"/>
              <a:ext cx="10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chemeClr val="dk1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16392" name="AutoShape 2"/>
            <p:cNvSpPr/>
            <p:nvPr>
              <p:custDataLst>
                <p:tags r:id="rId6"/>
              </p:custDataLst>
            </p:nvPr>
          </p:nvSpPr>
          <p:spPr>
            <a:xfrm>
              <a:off x="6840" y="2064"/>
              <a:ext cx="224" cy="936"/>
            </a:xfrm>
            <a:prstGeom prst="leftBrace">
              <a:avLst>
                <a:gd name="adj1" fmla="val 36098"/>
                <a:gd name="adj2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chemeClr val="dk1"/>
                </a:solidFill>
                <a:latin typeface="Arial" panose="02080604020202020204" pitchFamily="34" charset="0"/>
              </a:endParaRPr>
            </a:p>
          </p:txBody>
        </p:sp>
      </p:grpSp>
      <p:sp>
        <p:nvSpPr>
          <p:cNvPr id="16393" name="Rectangle 31"/>
          <p:cNvSpPr/>
          <p:nvPr>
            <p:custDataLst>
              <p:tags r:id="rId7"/>
            </p:custDataLst>
          </p:nvPr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solidFill>
                <a:schemeClr val="dk1"/>
              </a:solidFill>
              <a:latin typeface="Arial" panose="02080604020202020204" pitchFamily="34" charset="0"/>
            </a:endParaRPr>
          </a:p>
        </p:txBody>
      </p:sp>
      <p:grpSp>
        <p:nvGrpSpPr>
          <p:cNvPr id="29708" name="Group 12"/>
          <p:cNvGrpSpPr/>
          <p:nvPr/>
        </p:nvGrpSpPr>
        <p:grpSpPr>
          <a:xfrm>
            <a:off x="2763520" y="1979613"/>
            <a:ext cx="5786438" cy="4333875"/>
            <a:chOff x="1980" y="3780"/>
            <a:chExt cx="4680" cy="4368"/>
          </a:xfrm>
        </p:grpSpPr>
        <p:sp>
          <p:nvSpPr>
            <p:cNvPr id="16395" name="Rectangle 30"/>
            <p:cNvSpPr/>
            <p:nvPr>
              <p:custDataLst>
                <p:tags r:id="rId8"/>
              </p:custDataLst>
            </p:nvPr>
          </p:nvSpPr>
          <p:spPr>
            <a:xfrm>
              <a:off x="1980" y="4560"/>
              <a:ext cx="900" cy="1689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eaVert"/>
            <a:p>
              <a:pPr algn="ctr"/>
              <a:r>
                <a:rPr lang="zh-CN" altLang="en-US" b="1" dirty="0">
                  <a:solidFill>
                    <a:schemeClr val="dk1"/>
                  </a:solidFill>
                  <a:latin typeface="Times New Roman" panose="02020603050405020304" charset="0"/>
                </a:rPr>
                <a:t>动词第三人称</a:t>
              </a:r>
              <a:endParaRPr lang="en-US" altLang="zh-CN" b="1">
                <a:solidFill>
                  <a:schemeClr val="dk1"/>
                </a:solidFill>
                <a:latin typeface="Times New Roman" panose="02020603050405020304" charset="0"/>
              </a:endParaRPr>
            </a:p>
            <a:p>
              <a:pPr algn="ctr"/>
              <a:r>
                <a:rPr lang="zh-CN" altLang="en-US" b="1" dirty="0">
                  <a:solidFill>
                    <a:schemeClr val="dk1"/>
                  </a:solidFill>
                  <a:latin typeface="Times New Roman" panose="02020603050405020304" charset="0"/>
                </a:rPr>
                <a:t>单数变化</a:t>
              </a:r>
              <a:endParaRPr lang="zh-CN" altLang="en-US" b="1" dirty="0">
                <a:solidFill>
                  <a:schemeClr val="dk1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6396" name="Rectangle 29"/>
            <p:cNvSpPr/>
            <p:nvPr>
              <p:custDataLst>
                <p:tags r:id="rId9"/>
              </p:custDataLst>
            </p:nvPr>
          </p:nvSpPr>
          <p:spPr>
            <a:xfrm>
              <a:off x="3240" y="3780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charset="0"/>
                </a:rPr>
                <a:t>+s</a:t>
              </a:r>
              <a:endParaRPr lang="en-US" altLang="zh-CN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charset="0"/>
              </a:endParaRPr>
            </a:p>
          </p:txBody>
        </p:sp>
        <p:sp>
          <p:nvSpPr>
            <p:cNvPr id="16397" name="AutoShape 28"/>
            <p:cNvSpPr/>
            <p:nvPr>
              <p:custDataLst>
                <p:tags r:id="rId10"/>
              </p:custDataLst>
            </p:nvPr>
          </p:nvSpPr>
          <p:spPr>
            <a:xfrm>
              <a:off x="3960" y="3780"/>
              <a:ext cx="180" cy="390"/>
            </a:xfrm>
            <a:prstGeom prst="leftBrace">
              <a:avLst>
                <a:gd name="adj1" fmla="val 18055"/>
                <a:gd name="adj2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chemeClr val="dk1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16398" name="Rectangle 27"/>
            <p:cNvSpPr/>
            <p:nvPr>
              <p:custDataLst>
                <p:tags r:id="rId11"/>
              </p:custDataLst>
            </p:nvPr>
          </p:nvSpPr>
          <p:spPr>
            <a:xfrm>
              <a:off x="4140" y="3783"/>
              <a:ext cx="1620" cy="39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write </a:t>
              </a:r>
              <a:r>
                <a:rPr lang="en-US" altLang="zh-CN" b="1">
                  <a:solidFill>
                    <a:schemeClr val="dk1"/>
                  </a:solidFill>
                  <a:latin typeface="Arial" panose="02080604020202020204" pitchFamily="34" charset="0"/>
                </a:rPr>
                <a:t>–</a:t>
              </a:r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 writes</a:t>
              </a:r>
              <a:endParaRPr lang="en-US" altLang="zh-CN" b="1">
                <a:solidFill>
                  <a:schemeClr val="dk1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6399" name="Rectangle 26"/>
            <p:cNvSpPr/>
            <p:nvPr>
              <p:custDataLst>
                <p:tags r:id="rId12"/>
              </p:custDataLst>
            </p:nvPr>
          </p:nvSpPr>
          <p:spPr>
            <a:xfrm>
              <a:off x="3240" y="4947"/>
              <a:ext cx="720" cy="39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charset="0"/>
                </a:rPr>
                <a:t>+es</a:t>
              </a:r>
              <a:endParaRPr lang="en-US" altLang="zh-CN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charset="0"/>
              </a:endParaRPr>
            </a:p>
          </p:txBody>
        </p:sp>
        <p:sp>
          <p:nvSpPr>
            <p:cNvPr id="16400" name="AutoShape 25"/>
            <p:cNvSpPr/>
            <p:nvPr>
              <p:custDataLst>
                <p:tags r:id="rId13"/>
              </p:custDataLst>
            </p:nvPr>
          </p:nvSpPr>
          <p:spPr>
            <a:xfrm>
              <a:off x="4140" y="4665"/>
              <a:ext cx="180" cy="936"/>
            </a:xfrm>
            <a:prstGeom prst="leftBrace">
              <a:avLst>
                <a:gd name="adj1" fmla="val 43309"/>
                <a:gd name="adj2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chemeClr val="dk1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16401" name="Rectangle 24"/>
            <p:cNvSpPr/>
            <p:nvPr>
              <p:custDataLst>
                <p:tags r:id="rId14"/>
              </p:custDataLst>
            </p:nvPr>
          </p:nvSpPr>
          <p:spPr>
            <a:xfrm>
              <a:off x="4320" y="4482"/>
              <a:ext cx="1800" cy="1326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go </a:t>
              </a:r>
              <a:r>
                <a:rPr lang="en-US" altLang="zh-CN" b="1">
                  <a:solidFill>
                    <a:schemeClr val="dk1"/>
                  </a:solidFill>
                  <a:latin typeface="Arial" panose="02080604020202020204" pitchFamily="34" charset="0"/>
                </a:rPr>
                <a:t>–</a:t>
              </a:r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 goes</a:t>
              </a:r>
              <a:endParaRPr lang="en-US" altLang="zh-CN" b="1">
                <a:solidFill>
                  <a:schemeClr val="dk1"/>
                </a:solidFill>
                <a:latin typeface="Arial" panose="02080604020202020204" pitchFamily="34" charset="0"/>
              </a:endParaRPr>
            </a:p>
            <a:p>
              <a:pPr eaLnBrk="0" hangingPunct="0"/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wash </a:t>
              </a:r>
              <a:r>
                <a:rPr lang="en-US" altLang="zh-CN" b="1">
                  <a:solidFill>
                    <a:schemeClr val="dk1"/>
                  </a:solidFill>
                  <a:latin typeface="Arial" panose="02080604020202020204" pitchFamily="34" charset="0"/>
                </a:rPr>
                <a:t>–</a:t>
              </a:r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 washes</a:t>
              </a:r>
              <a:endParaRPr lang="en-US" altLang="zh-CN" b="1">
                <a:solidFill>
                  <a:schemeClr val="dk1"/>
                </a:solidFill>
                <a:latin typeface="Arial" panose="02080604020202020204" pitchFamily="34" charset="0"/>
              </a:endParaRPr>
            </a:p>
            <a:p>
              <a:pPr eaLnBrk="0" hangingPunct="0"/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watch </a:t>
              </a:r>
              <a:r>
                <a:rPr lang="en-US" altLang="zh-CN" b="1">
                  <a:solidFill>
                    <a:schemeClr val="dk1"/>
                  </a:solidFill>
                  <a:latin typeface="Arial" panose="02080604020202020204" pitchFamily="34" charset="0"/>
                </a:rPr>
                <a:t>–</a:t>
              </a:r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 watches</a:t>
              </a:r>
              <a:endParaRPr lang="en-US" altLang="zh-CN" b="1">
                <a:solidFill>
                  <a:schemeClr val="dk1"/>
                </a:solidFill>
                <a:latin typeface="Arial" panose="02080604020202020204" pitchFamily="34" charset="0"/>
              </a:endParaRPr>
            </a:p>
            <a:p>
              <a:pPr eaLnBrk="0" hangingPunct="0"/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fix </a:t>
              </a:r>
              <a:r>
                <a:rPr lang="en-US" altLang="zh-CN" b="1">
                  <a:solidFill>
                    <a:schemeClr val="dk1"/>
                  </a:solidFill>
                  <a:latin typeface="Arial" panose="02080604020202020204" pitchFamily="34" charset="0"/>
                </a:rPr>
                <a:t>–</a:t>
              </a:r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 fixes</a:t>
              </a:r>
              <a:endParaRPr lang="en-US" altLang="zh-CN" b="1">
                <a:solidFill>
                  <a:schemeClr val="dk1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6402" name="Rectangle 23"/>
            <p:cNvSpPr/>
            <p:nvPr>
              <p:custDataLst>
                <p:tags r:id="rId15"/>
              </p:custDataLst>
            </p:nvPr>
          </p:nvSpPr>
          <p:spPr>
            <a:xfrm>
              <a:off x="3240" y="6039"/>
              <a:ext cx="1440" cy="549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charset="0"/>
                </a:rPr>
                <a:t>变</a:t>
              </a:r>
              <a:r>
                <a:rPr lang="en-US" altLang="zh-CN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charset="0"/>
                </a:rPr>
                <a:t>y</a:t>
              </a:r>
              <a:r>
                <a:rPr lang="zh-CN" altLang="en-US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charset="0"/>
                </a:rPr>
                <a:t>为</a:t>
              </a:r>
              <a:r>
                <a:rPr lang="en-US" altLang="zh-CN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charset="0"/>
                </a:rPr>
                <a:t>i+es</a:t>
              </a:r>
              <a:endParaRPr lang="en-US" altLang="zh-CN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charset="0"/>
              </a:endParaRPr>
            </a:p>
          </p:txBody>
        </p:sp>
        <p:sp>
          <p:nvSpPr>
            <p:cNvPr id="16403" name="AutoShape 22"/>
            <p:cNvSpPr/>
            <p:nvPr>
              <p:custDataLst>
                <p:tags r:id="rId16"/>
              </p:custDataLst>
            </p:nvPr>
          </p:nvSpPr>
          <p:spPr>
            <a:xfrm>
              <a:off x="4860" y="6120"/>
              <a:ext cx="180" cy="390"/>
            </a:xfrm>
            <a:prstGeom prst="leftBrace">
              <a:avLst>
                <a:gd name="adj1" fmla="val 18055"/>
                <a:gd name="adj2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chemeClr val="dk1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16404" name="Rectangle 21"/>
            <p:cNvSpPr/>
            <p:nvPr>
              <p:custDataLst>
                <p:tags r:id="rId17"/>
              </p:custDataLst>
            </p:nvPr>
          </p:nvSpPr>
          <p:spPr>
            <a:xfrm>
              <a:off x="5040" y="6109"/>
              <a:ext cx="1620" cy="39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study </a:t>
              </a:r>
              <a:r>
                <a:rPr lang="en-US" altLang="zh-CN" b="1">
                  <a:solidFill>
                    <a:schemeClr val="dk1"/>
                  </a:solidFill>
                  <a:latin typeface="Arial" panose="02080604020202020204" pitchFamily="34" charset="0"/>
                </a:rPr>
                <a:t>–</a:t>
              </a:r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 studies</a:t>
              </a:r>
              <a:endParaRPr lang="en-US" altLang="zh-CN" b="1">
                <a:solidFill>
                  <a:schemeClr val="dk1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6405" name="AutoShape 20"/>
            <p:cNvSpPr/>
            <p:nvPr>
              <p:custDataLst>
                <p:tags r:id="rId18"/>
              </p:custDataLst>
            </p:nvPr>
          </p:nvSpPr>
          <p:spPr>
            <a:xfrm>
              <a:off x="3780" y="6900"/>
              <a:ext cx="2340" cy="468"/>
            </a:xfrm>
            <a:prstGeom prst="wedgeRectCallout">
              <a:avLst>
                <a:gd name="adj1" fmla="val -40556"/>
                <a:gd name="adj2" fmla="val -109403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b="1">
                  <a:solidFill>
                    <a:schemeClr val="dk1"/>
                  </a:solidFill>
                  <a:latin typeface="Times New Roman" panose="02020603050405020304" charset="0"/>
                </a:rPr>
                <a:t>辅音字母</a:t>
              </a:r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+y</a:t>
              </a:r>
              <a:r>
                <a:rPr lang="zh-CN" altLang="en-US" b="1">
                  <a:solidFill>
                    <a:schemeClr val="dk1"/>
                  </a:solidFill>
                  <a:latin typeface="Times New Roman" panose="02020603050405020304" charset="0"/>
                </a:rPr>
                <a:t>结尾的词</a:t>
              </a:r>
              <a:endParaRPr lang="zh-CN" altLang="en-US" b="1">
                <a:solidFill>
                  <a:schemeClr val="dk1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6406" name="Rectangle 19"/>
            <p:cNvSpPr/>
            <p:nvPr>
              <p:custDataLst>
                <p:tags r:id="rId19"/>
              </p:custDataLst>
            </p:nvPr>
          </p:nvSpPr>
          <p:spPr>
            <a:xfrm>
              <a:off x="3240" y="7599"/>
              <a:ext cx="1260" cy="549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>
              <a:scene3d>
                <a:camera prst="orthographicFront"/>
                <a:lightRig rig="threePt" dir="t"/>
              </a:scene3d>
            </a:bodyPr>
            <a:p>
              <a:r>
                <a:rPr lang="zh-CN" altLang="en-US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charset="0"/>
                </a:rPr>
                <a:t>特殊变化</a:t>
              </a:r>
              <a:endParaRPr lang="zh-CN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charset="0"/>
              </a:endParaRPr>
            </a:p>
          </p:txBody>
        </p:sp>
        <p:sp>
          <p:nvSpPr>
            <p:cNvPr id="16407" name="AutoShape 18"/>
            <p:cNvSpPr/>
            <p:nvPr>
              <p:custDataLst>
                <p:tags r:id="rId20"/>
              </p:custDataLst>
            </p:nvPr>
          </p:nvSpPr>
          <p:spPr>
            <a:xfrm>
              <a:off x="4860" y="7680"/>
              <a:ext cx="180" cy="390"/>
            </a:xfrm>
            <a:prstGeom prst="leftBrace">
              <a:avLst>
                <a:gd name="adj1" fmla="val 18055"/>
                <a:gd name="adj2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chemeClr val="dk1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16408" name="Rectangle 17"/>
            <p:cNvSpPr/>
            <p:nvPr>
              <p:custDataLst>
                <p:tags r:id="rId21"/>
              </p:custDataLst>
            </p:nvPr>
          </p:nvSpPr>
          <p:spPr>
            <a:xfrm>
              <a:off x="5040" y="7704"/>
              <a:ext cx="1260" cy="39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have </a:t>
              </a:r>
              <a:r>
                <a:rPr lang="en-US" altLang="zh-CN" b="1">
                  <a:solidFill>
                    <a:schemeClr val="dk1"/>
                  </a:solidFill>
                  <a:latin typeface="Arial" panose="02080604020202020204" pitchFamily="34" charset="0"/>
                </a:rPr>
                <a:t>–</a:t>
              </a:r>
              <a:r>
                <a:rPr lang="en-US" altLang="zh-CN" b="1">
                  <a:solidFill>
                    <a:schemeClr val="dk1"/>
                  </a:solidFill>
                  <a:latin typeface="Times New Roman" panose="02020603050405020304" charset="0"/>
                </a:rPr>
                <a:t> has</a:t>
              </a:r>
              <a:endParaRPr lang="en-US" altLang="zh-CN" b="1">
                <a:solidFill>
                  <a:schemeClr val="dk1"/>
                </a:solidFill>
                <a:latin typeface="Times New Roman" panose="02020603050405020304" charset="0"/>
              </a:endParaRPr>
            </a:p>
          </p:txBody>
        </p:sp>
        <p:sp>
          <p:nvSpPr>
            <p:cNvPr id="16409" name="Line 16"/>
            <p:cNvSpPr/>
            <p:nvPr>
              <p:custDataLst>
                <p:tags r:id="rId22"/>
              </p:custDataLst>
            </p:nvPr>
          </p:nvSpPr>
          <p:spPr>
            <a:xfrm flipV="true">
              <a:off x="2520" y="3858"/>
              <a:ext cx="720" cy="70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chemeClr val="dk1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16410" name="Line 15"/>
            <p:cNvSpPr/>
            <p:nvPr>
              <p:custDataLst>
                <p:tags r:id="rId23"/>
              </p:custDataLst>
            </p:nvPr>
          </p:nvSpPr>
          <p:spPr>
            <a:xfrm>
              <a:off x="2500" y="6249"/>
              <a:ext cx="740" cy="1509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chemeClr val="dk1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16411" name="Line 14"/>
            <p:cNvSpPr/>
            <p:nvPr>
              <p:custDataLst>
                <p:tags r:id="rId24"/>
              </p:custDataLst>
            </p:nvPr>
          </p:nvSpPr>
          <p:spPr>
            <a:xfrm flipH="true">
              <a:off x="2880" y="5106"/>
              <a:ext cx="3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chemeClr val="dk1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16412" name="Line 13"/>
            <p:cNvSpPr/>
            <p:nvPr>
              <p:custDataLst>
                <p:tags r:id="rId25"/>
              </p:custDataLst>
            </p:nvPr>
          </p:nvSpPr>
          <p:spPr>
            <a:xfrm>
              <a:off x="2880" y="6042"/>
              <a:ext cx="360" cy="15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chemeClr val="dk1"/>
                </a:solidFill>
                <a:latin typeface="Arial" panose="02080604020202020204" pitchFamily="34" charset="0"/>
              </a:endParaRPr>
            </a:p>
          </p:txBody>
        </p:sp>
      </p:grpSp>
      <p:sp>
        <p:nvSpPr>
          <p:cNvPr id="16413" name="TextBox 30"/>
          <p:cNvSpPr txBox="true"/>
          <p:nvPr/>
        </p:nvSpPr>
        <p:spPr>
          <a:xfrm>
            <a:off x="308610" y="125413"/>
            <a:ext cx="7802880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400" dirty="0">
                <a:solidFill>
                  <a:schemeClr val="accent1"/>
                </a:solidFill>
                <a:latin typeface="Arial" panose="02080604020202020204" pitchFamily="34" charset="0"/>
              </a:rPr>
              <a:t>知识回顾：各类动词一般现在时的第三人称单数变化形式</a:t>
            </a:r>
            <a:endParaRPr lang="zh-CN" altLang="en-US" sz="2400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>
            <p:custDataLst>
              <p:tags r:id="rId26"/>
            </p:custDataLst>
          </p:nvPr>
        </p:nvSpPr>
        <p:spPr>
          <a:xfrm>
            <a:off x="699770" y="3069590"/>
            <a:ext cx="1134110" cy="9220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主语是第三人称单数时</a:t>
            </a:r>
            <a:endParaRPr lang="zh-CN" altLang="en-US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9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true"/>
          <p:nvPr>
            <p:custDataLst>
              <p:tags r:id="rId1"/>
            </p:custDataLst>
          </p:nvPr>
        </p:nvSpPr>
        <p:spPr>
          <a:xfrm>
            <a:off x="7158038" y="2886759"/>
            <a:ext cx="684530" cy="56197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Arial" panose="02080604020202020204" pitchFamily="34" charset="0"/>
                <a:ea typeface="微软雅黑" panose="020B0503020204020204" charset="-122"/>
                <a:cs typeface="Arial" panose="02080604020202020204" pitchFamily="34" charset="0"/>
                <a:sym typeface="Arial" panose="02080604020202020204" pitchFamily="34" charset="0"/>
              </a:rPr>
              <a:t>01.</a:t>
            </a:r>
            <a:endParaRPr lang="en-US" altLang="zh-CN" sz="2800" b="1" dirty="0">
              <a:solidFill>
                <a:schemeClr val="accent1"/>
              </a:solidFill>
              <a:latin typeface="Arial" panose="02080604020202020204" pitchFamily="34" charset="0"/>
              <a:ea typeface="微软雅黑" panose="020B0503020204020204" charset="-122"/>
              <a:cs typeface="Arial" panose="02080604020202020204" pitchFamily="34" charset="0"/>
              <a:sym typeface="Arial" panose="02080604020202020204" pitchFamily="34" charset="0"/>
            </a:endParaRPr>
          </a:p>
        </p:txBody>
      </p:sp>
      <p:sp>
        <p:nvSpPr>
          <p:cNvPr id="11" name="文本框 10"/>
          <p:cNvSpPr txBox="true"/>
          <p:nvPr>
            <p:custDataLst>
              <p:tags r:id="rId2"/>
            </p:custDataLst>
          </p:nvPr>
        </p:nvSpPr>
        <p:spPr>
          <a:xfrm>
            <a:off x="7866063" y="2815543"/>
            <a:ext cx="3263900" cy="122745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2800" b="1" spc="200">
                <a:solidFill>
                  <a:schemeClr val="dk1"/>
                </a:solidFill>
                <a:latin typeface="Arial" panose="02080604020202020204" pitchFamily="34" charset="0"/>
                <a:ea typeface="微软雅黑" panose="020B0503020204020204" charset="-122"/>
                <a:cs typeface="微软雅黑" panose="020B0503020204020204" charset="-122"/>
                <a:sym typeface="Arial" panose="02080604020202020204" pitchFamily="34" charset="0"/>
              </a:rPr>
              <a:t>时态</a:t>
            </a:r>
            <a:endParaRPr lang="zh-CN" altLang="en-US" sz="2800" b="1" spc="200">
              <a:solidFill>
                <a:schemeClr val="dk1"/>
              </a:solidFill>
              <a:latin typeface="Arial" panose="02080604020202020204" pitchFamily="34" charset="0"/>
              <a:ea typeface="微软雅黑" panose="020B0503020204020204" charset="-122"/>
              <a:cs typeface="微软雅黑" panose="020B0503020204020204" charset="-122"/>
              <a:sym typeface="Arial" panose="02080604020202020204" pitchFamily="34" charset="0"/>
            </a:endParaRPr>
          </a:p>
        </p:txBody>
      </p:sp>
      <p:cxnSp>
        <p:nvCxnSpPr>
          <p:cNvPr id="31" name="直接连接符 30"/>
          <p:cNvCxnSpPr/>
          <p:nvPr>
            <p:custDataLst>
              <p:tags r:id="rId3"/>
            </p:custDataLst>
          </p:nvPr>
        </p:nvCxnSpPr>
        <p:spPr>
          <a:xfrm>
            <a:off x="7158038" y="2186354"/>
            <a:ext cx="3810000" cy="0"/>
          </a:xfrm>
          <a:prstGeom prst="line">
            <a:avLst/>
          </a:prstGeom>
          <a:ln>
            <a:solidFill>
              <a:schemeClr val="l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true"/>
          <p:nvPr>
            <p:custDataLst>
              <p:tags r:id="rId4"/>
            </p:custDataLst>
          </p:nvPr>
        </p:nvSpPr>
        <p:spPr>
          <a:xfrm>
            <a:off x="7158038" y="1223058"/>
            <a:ext cx="1713807" cy="887709"/>
          </a:xfrm>
          <a:prstGeom prst="rect">
            <a:avLst/>
          </a:prstGeom>
          <a:noFill/>
        </p:spPr>
        <p:txBody>
          <a:bodyPr wrap="square" lIns="91440" tIns="45720" rIns="91440" bIns="45720" rtlCol="0">
            <a:norm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4400" spc="300">
                <a:solidFill>
                  <a:schemeClr val="accent1"/>
                </a:solidFill>
                <a:latin typeface="Arial" panose="02080604020202020204" pitchFamily="34" charset="0"/>
                <a:ea typeface="汉仪旗黑-85S" panose="00020600040101010101" pitchFamily="18" charset="-122"/>
                <a:sym typeface="Arial" panose="02080604020202020204" pitchFamily="34" charset="0"/>
              </a:rPr>
              <a:t>目录</a:t>
            </a:r>
            <a:endParaRPr lang="zh-CN" altLang="en-US" sz="4400" spc="300">
              <a:solidFill>
                <a:schemeClr val="accent1"/>
              </a:solidFill>
              <a:latin typeface="Arial" panose="02080604020202020204" pitchFamily="34" charset="0"/>
              <a:ea typeface="汉仪旗黑-85S" panose="00020600040101010101" pitchFamily="18" charset="-122"/>
              <a:sym typeface="Arial" panose="02080604020202020204" pitchFamily="34" charset="0"/>
            </a:endParaRPr>
          </a:p>
        </p:txBody>
      </p:sp>
      <p:sp>
        <p:nvSpPr>
          <p:cNvPr id="34" name="文本框 33"/>
          <p:cNvSpPr txBox="true"/>
          <p:nvPr>
            <p:custDataLst>
              <p:tags r:id="rId5"/>
            </p:custDataLst>
          </p:nvPr>
        </p:nvSpPr>
        <p:spPr>
          <a:xfrm>
            <a:off x="7158038" y="4476799"/>
            <a:ext cx="684530" cy="56197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Arial" panose="02080604020202020204" pitchFamily="34" charset="0"/>
                <a:ea typeface="微软雅黑" panose="020B0503020204020204" charset="-122"/>
                <a:cs typeface="Arial" panose="02080604020202020204" pitchFamily="34" charset="0"/>
                <a:sym typeface="Arial" panose="02080604020202020204" pitchFamily="34" charset="0"/>
              </a:rPr>
              <a:t>02.</a:t>
            </a:r>
            <a:endParaRPr lang="en-US" altLang="zh-CN" sz="2800" b="1" dirty="0">
              <a:solidFill>
                <a:schemeClr val="accent1"/>
              </a:solidFill>
              <a:latin typeface="Arial" panose="02080604020202020204" pitchFamily="34" charset="0"/>
              <a:ea typeface="微软雅黑" panose="020B0503020204020204" charset="-122"/>
              <a:cs typeface="Arial" panose="02080604020202020204" pitchFamily="34" charset="0"/>
              <a:sym typeface="Arial" panose="02080604020202020204" pitchFamily="34" charset="0"/>
            </a:endParaRPr>
          </a:p>
        </p:txBody>
      </p:sp>
      <p:sp>
        <p:nvSpPr>
          <p:cNvPr id="35" name="文本框 34"/>
          <p:cNvSpPr txBox="true"/>
          <p:nvPr>
            <p:custDataLst>
              <p:tags r:id="rId6"/>
            </p:custDataLst>
          </p:nvPr>
        </p:nvSpPr>
        <p:spPr>
          <a:xfrm>
            <a:off x="7866063" y="4407488"/>
            <a:ext cx="3263900" cy="122745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2800" b="1" spc="200">
                <a:solidFill>
                  <a:schemeClr val="dk1"/>
                </a:solidFill>
                <a:latin typeface="Arial" panose="02080604020202020204" pitchFamily="34" charset="0"/>
                <a:ea typeface="微软雅黑" panose="020B0503020204020204" charset="-122"/>
                <a:cs typeface="微软雅黑" panose="020B0503020204020204" charset="-122"/>
                <a:sym typeface="Arial" panose="02080604020202020204" pitchFamily="34" charset="0"/>
              </a:rPr>
              <a:t>语态</a:t>
            </a:r>
            <a:endParaRPr lang="zh-CN" altLang="en-US" sz="2800" b="1" spc="200">
              <a:solidFill>
                <a:schemeClr val="dk1"/>
              </a:solidFill>
              <a:latin typeface="Arial" panose="02080604020202020204" pitchFamily="34" charset="0"/>
              <a:ea typeface="微软雅黑" panose="020B0503020204020204" charset="-122"/>
              <a:cs typeface="微软雅黑" panose="020B0503020204020204" charset="-122"/>
              <a:sym typeface="Arial" panose="02080604020202020204" pitchFamily="34" charset="0"/>
            </a:endParaRPr>
          </a:p>
        </p:txBody>
      </p:sp>
    </p:spTree>
    <p:custDataLst>
      <p:tags r:id="rId7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35" grpId="0"/>
      <p:bldP spid="35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lt1"/>
                </a:solidFill>
              </a:rPr>
              <a:t>一般现在时</a:t>
            </a:r>
            <a:r>
              <a:rPr lang="zh-CN" altLang="en-US" sz="2400">
                <a:solidFill>
                  <a:schemeClr val="lt1"/>
                </a:solidFill>
              </a:rPr>
              <a:t>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32790" y="723900"/>
            <a:ext cx="1075563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200">
                <a:solidFill>
                  <a:schemeClr val="accent1"/>
                </a:solidFill>
              </a:rPr>
              <a:t>1) </a:t>
            </a:r>
            <a:r>
              <a:rPr lang="zh-CN" altLang="zh-CN" sz="2200">
                <a:solidFill>
                  <a:schemeClr val="accent1"/>
                </a:solidFill>
              </a:rPr>
              <a:t>表示</a:t>
            </a:r>
            <a:r>
              <a:rPr lang="zh-CN" altLang="zh-CN" sz="2200" b="1">
                <a:solidFill>
                  <a:schemeClr val="accent1"/>
                </a:solidFill>
              </a:rPr>
              <a:t>经常性</a:t>
            </a:r>
            <a:r>
              <a:rPr lang="zh-CN" altLang="zh-CN" sz="2200">
                <a:solidFill>
                  <a:schemeClr val="accent1"/>
                </a:solidFill>
              </a:rPr>
              <a:t>或</a:t>
            </a:r>
            <a:r>
              <a:rPr lang="zh-CN" altLang="zh-CN" sz="2200" b="1">
                <a:solidFill>
                  <a:schemeClr val="accent1"/>
                </a:solidFill>
              </a:rPr>
              <a:t>习惯性</a:t>
            </a:r>
            <a:r>
              <a:rPr lang="zh-CN" altLang="zh-CN" sz="2200">
                <a:solidFill>
                  <a:schemeClr val="accent1"/>
                </a:solidFill>
              </a:rPr>
              <a:t>的</a:t>
            </a:r>
            <a:r>
              <a:rPr lang="zh-CN" altLang="zh-CN" sz="2200" u="sng">
                <a:solidFill>
                  <a:schemeClr val="accent1"/>
                </a:solidFill>
              </a:rPr>
              <a:t>动作</a:t>
            </a:r>
            <a:r>
              <a:rPr lang="zh-CN" altLang="zh-CN" sz="2200">
                <a:solidFill>
                  <a:schemeClr val="accent1"/>
                </a:solidFill>
              </a:rPr>
              <a:t>或</a:t>
            </a:r>
            <a:r>
              <a:rPr lang="zh-CN" altLang="zh-CN" sz="2200" u="sng">
                <a:solidFill>
                  <a:schemeClr val="accent1"/>
                </a:solidFill>
              </a:rPr>
              <a:t>存在的状态</a:t>
            </a:r>
            <a:r>
              <a:rPr lang="zh-CN" altLang="zh-CN" sz="2200">
                <a:solidFill>
                  <a:schemeClr val="accent1"/>
                </a:solidFill>
              </a:rPr>
              <a:t>。</a:t>
            </a:r>
            <a:r>
              <a:rPr lang="zh-CN" altLang="zh-CN" sz="2200">
                <a:solidFill>
                  <a:schemeClr val="accent3"/>
                </a:solidFill>
              </a:rPr>
              <a:t>常与表示频度的时间状语连用</a:t>
            </a:r>
            <a:r>
              <a:rPr lang="zh-CN" altLang="zh-CN" sz="2200">
                <a:solidFill>
                  <a:schemeClr val="accent1"/>
                </a:solidFill>
              </a:rPr>
              <a:t>：</a:t>
            </a:r>
            <a:r>
              <a:rPr lang="en-US" altLang="zh-CN" sz="2200">
                <a:solidFill>
                  <a:schemeClr val="accent1"/>
                </a:solidFill>
              </a:rPr>
              <a:t>always, often, usually, sometimes, rarely, never, once a week, now and then(</a:t>
            </a:r>
            <a:r>
              <a:rPr lang="zh-CN" altLang="en-US" sz="2200">
                <a:solidFill>
                  <a:schemeClr val="accent1"/>
                </a:solidFill>
              </a:rPr>
              <a:t>有时</a:t>
            </a:r>
            <a:r>
              <a:rPr lang="en-US" altLang="zh-CN" sz="2200">
                <a:solidFill>
                  <a:schemeClr val="accent1"/>
                </a:solidFill>
              </a:rPr>
              <a:t>).....</a:t>
            </a:r>
            <a:endParaRPr lang="en-US" altLang="zh-CN" sz="2200">
              <a:solidFill>
                <a:schemeClr val="accent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>
                <a:solidFill>
                  <a:schemeClr val="tx1"/>
                </a:solidFill>
              </a:rPr>
              <a:t>She </a:t>
            </a:r>
            <a:r>
              <a:rPr lang="en-US" altLang="zh-CN" sz="2200" u="sng">
                <a:solidFill>
                  <a:schemeClr val="tx1"/>
                </a:solidFill>
              </a:rPr>
              <a:t>always</a:t>
            </a:r>
            <a:r>
              <a:rPr lang="en-US" altLang="zh-CN" sz="2200">
                <a:solidFill>
                  <a:schemeClr val="tx1"/>
                </a:solidFill>
              </a:rPr>
              <a:t> </a:t>
            </a:r>
            <a:r>
              <a:rPr lang="en-US" altLang="zh-CN" sz="2200">
                <a:solidFill>
                  <a:schemeClr val="accent3"/>
                </a:solidFill>
              </a:rPr>
              <a:t>takes</a:t>
            </a:r>
            <a:r>
              <a:rPr lang="en-US" altLang="zh-CN" sz="2200">
                <a:solidFill>
                  <a:schemeClr val="tx1"/>
                </a:solidFill>
              </a:rPr>
              <a:t> a walk in the morning.</a:t>
            </a:r>
            <a:endParaRPr lang="en-US" altLang="zh-CN" sz="22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>
                <a:solidFill>
                  <a:schemeClr val="tx1"/>
                </a:solidFill>
              </a:rPr>
              <a:t>I </a:t>
            </a:r>
            <a:r>
              <a:rPr lang="en-US" altLang="zh-CN" sz="2200">
                <a:solidFill>
                  <a:schemeClr val="accent3"/>
                </a:solidFill>
              </a:rPr>
              <a:t>talk</a:t>
            </a:r>
            <a:r>
              <a:rPr lang="en-US" altLang="zh-CN" sz="2200">
                <a:solidFill>
                  <a:schemeClr val="tx1"/>
                </a:solidFill>
              </a:rPr>
              <a:t> with my parents by phone </a:t>
            </a:r>
            <a:r>
              <a:rPr lang="en-US" altLang="zh-CN" sz="2200" u="sng">
                <a:solidFill>
                  <a:schemeClr val="tx1"/>
                </a:solidFill>
              </a:rPr>
              <a:t>from time to time(</a:t>
            </a:r>
            <a:r>
              <a:rPr lang="zh-CN" altLang="en-US" sz="2200" u="sng">
                <a:solidFill>
                  <a:schemeClr val="tx1"/>
                </a:solidFill>
              </a:rPr>
              <a:t>有时</a:t>
            </a:r>
            <a:r>
              <a:rPr lang="en-US" altLang="zh-CN" sz="2200" u="sng">
                <a:solidFill>
                  <a:schemeClr val="tx1"/>
                </a:solidFill>
              </a:rPr>
              <a:t>)</a:t>
            </a:r>
            <a:r>
              <a:rPr lang="en-US" altLang="zh-CN" sz="2200">
                <a:solidFill>
                  <a:schemeClr val="tx1"/>
                </a:solidFill>
              </a:rPr>
              <a:t>.</a:t>
            </a:r>
            <a:endParaRPr lang="en-US" altLang="zh-CN" sz="22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zh-CN" sz="22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en-US" altLang="zh-CN" sz="2200">
                <a:solidFill>
                  <a:schemeClr val="tx1"/>
                </a:solidFill>
              </a:rPr>
              <a:t>It seldom </a:t>
            </a:r>
            <a:r>
              <a:rPr lang="en-US" altLang="zh-CN" sz="2200" u="sng">
                <a:solidFill>
                  <a:schemeClr val="tx1"/>
                </a:solidFill>
              </a:rPr>
              <a:t>          </a:t>
            </a:r>
            <a:r>
              <a:rPr lang="en-US" altLang="zh-CN" sz="2200">
                <a:solidFill>
                  <a:schemeClr val="tx1"/>
                </a:solidFill>
              </a:rPr>
              <a:t>in this part of the country.</a:t>
            </a:r>
            <a:endParaRPr lang="en-US" altLang="zh-CN" sz="22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200">
                <a:solidFill>
                  <a:schemeClr val="tx1"/>
                </a:solidFill>
              </a:rPr>
              <a:t>    A. have rained     B. rained     C. is raining    D. rains</a:t>
            </a:r>
            <a:endParaRPr lang="en-US" altLang="zh-CN" sz="22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200">
                <a:solidFill>
                  <a:schemeClr val="tx1"/>
                </a:solidFill>
              </a:rPr>
              <a:t>   </a:t>
            </a:r>
            <a:endParaRPr lang="en-US" altLang="zh-CN" sz="2200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475095" y="3165475"/>
            <a:ext cx="58674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</a:t>
            </a:r>
            <a:endParaRPr lang="en-US" altLang="zh-CN" sz="44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>
                <a:solidFill>
                  <a:schemeClr val="lt1"/>
                </a:solidFill>
              </a:rPr>
              <a:t>一般现在时基本用法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32790" y="723900"/>
            <a:ext cx="10755630" cy="5677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200">
                <a:solidFill>
                  <a:schemeClr val="accent1"/>
                </a:solidFill>
              </a:rPr>
              <a:t>2) </a:t>
            </a:r>
            <a:r>
              <a:rPr sz="2200">
                <a:solidFill>
                  <a:schemeClr val="accent1"/>
                </a:solidFill>
              </a:rPr>
              <a:t>表示</a:t>
            </a:r>
            <a:r>
              <a:rPr sz="2200" b="1">
                <a:solidFill>
                  <a:schemeClr val="accent1"/>
                </a:solidFill>
              </a:rPr>
              <a:t>现在</a:t>
            </a:r>
            <a:r>
              <a:rPr sz="2200">
                <a:solidFill>
                  <a:schemeClr val="accent1"/>
                </a:solidFill>
              </a:rPr>
              <a:t>发生的动作、情况、状态和特征</a:t>
            </a:r>
            <a:r>
              <a:rPr lang="en-US" sz="2200">
                <a:solidFill>
                  <a:schemeClr val="accent1"/>
                </a:solidFill>
              </a:rPr>
              <a:t>(</a:t>
            </a:r>
            <a:r>
              <a:rPr lang="zh-CN" altLang="en-US" sz="2200">
                <a:solidFill>
                  <a:schemeClr val="accent1"/>
                </a:solidFill>
              </a:rPr>
              <a:t>表示特征、能力或</a:t>
            </a:r>
            <a:r>
              <a:rPr lang="zh-CN" altLang="en-US" sz="2200" b="1">
                <a:solidFill>
                  <a:schemeClr val="accent1"/>
                </a:solidFill>
              </a:rPr>
              <a:t>现实的</a:t>
            </a:r>
            <a:r>
              <a:rPr lang="zh-CN" altLang="en-US" sz="2200">
                <a:solidFill>
                  <a:schemeClr val="accent1"/>
                </a:solidFill>
              </a:rPr>
              <a:t>情况或状态</a:t>
            </a:r>
            <a:r>
              <a:rPr lang="en-US" sz="2200">
                <a:solidFill>
                  <a:schemeClr val="accent1"/>
                </a:solidFill>
              </a:rPr>
              <a:t>)</a:t>
            </a:r>
            <a:r>
              <a:rPr sz="2200">
                <a:solidFill>
                  <a:schemeClr val="accent1"/>
                </a:solidFill>
              </a:rPr>
              <a:t>。</a:t>
            </a:r>
            <a:endParaRPr lang="en-US" altLang="zh-CN" sz="2200">
              <a:solidFill>
                <a:schemeClr val="accent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/>
              <a:t>Mike </a:t>
            </a:r>
            <a:r>
              <a:rPr lang="en-US" altLang="zh-CN" sz="2200">
                <a:solidFill>
                  <a:schemeClr val="accent3"/>
                </a:solidFill>
              </a:rPr>
              <a:t>is</a:t>
            </a:r>
            <a:r>
              <a:rPr lang="en-US" altLang="zh-CN" sz="2200"/>
              <a:t> very happy now.</a:t>
            </a:r>
            <a:endParaRPr lang="en-US" altLang="zh-CN" sz="220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200">
                <a:solidFill>
                  <a:schemeClr val="tx1"/>
                </a:solidFill>
              </a:rPr>
              <a:t>The foreign man standing in the doorway </a:t>
            </a:r>
            <a:r>
              <a:rPr lang="en-US" sz="2200">
                <a:solidFill>
                  <a:schemeClr val="accent3"/>
                </a:solidFill>
              </a:rPr>
              <a:t>speaks</a:t>
            </a:r>
            <a:r>
              <a:rPr lang="en-US" sz="2200">
                <a:solidFill>
                  <a:schemeClr val="tx1"/>
                </a:solidFill>
              </a:rPr>
              <a:t> Chinese</a:t>
            </a:r>
            <a:r>
              <a:rPr lang="en-US" altLang="zh-CN" sz="2200">
                <a:solidFill>
                  <a:schemeClr val="tx1"/>
                </a:solidFill>
              </a:rPr>
              <a:t>.</a:t>
            </a:r>
            <a:endParaRPr lang="en-US" altLang="zh-CN" sz="22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>
                <a:solidFill>
                  <a:schemeClr val="tx1"/>
                </a:solidFill>
              </a:rPr>
              <a:t>People </a:t>
            </a:r>
            <a:r>
              <a:rPr lang="en-US" altLang="zh-CN" sz="2200">
                <a:solidFill>
                  <a:schemeClr val="accent3"/>
                </a:solidFill>
              </a:rPr>
              <a:t>enjoy</a:t>
            </a:r>
            <a:r>
              <a:rPr lang="en-US" altLang="zh-CN" sz="2200">
                <a:solidFill>
                  <a:schemeClr val="tx1"/>
                </a:solidFill>
              </a:rPr>
              <a:t> reading books about the rich and the famous.</a:t>
            </a:r>
            <a:endParaRPr lang="en-US" altLang="zh-CN" sz="22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200">
                <a:solidFill>
                  <a:schemeClr val="accent1"/>
                </a:solidFill>
                <a:sym typeface="+mn-ea"/>
              </a:rPr>
              <a:t>3) </a:t>
            </a:r>
            <a:r>
              <a:rPr lang="zh-CN" altLang="en-US" sz="2200">
                <a:solidFill>
                  <a:schemeClr val="accent1"/>
                </a:solidFill>
                <a:sym typeface="+mn-ea"/>
              </a:rPr>
              <a:t>表示</a:t>
            </a:r>
            <a:r>
              <a:rPr lang="zh-CN" altLang="en-US" sz="2200" b="1">
                <a:solidFill>
                  <a:schemeClr val="accent1"/>
                </a:solidFill>
                <a:sym typeface="+mn-ea"/>
              </a:rPr>
              <a:t>格言</a:t>
            </a:r>
            <a:r>
              <a:rPr lang="zh-CN" altLang="en-US" sz="2200">
                <a:solidFill>
                  <a:schemeClr val="accent1"/>
                </a:solidFill>
                <a:sym typeface="+mn-ea"/>
              </a:rPr>
              <a:t>、</a:t>
            </a:r>
            <a:r>
              <a:rPr lang="zh-CN" altLang="en-US" sz="2200" b="1">
                <a:solidFill>
                  <a:schemeClr val="accent1"/>
                </a:solidFill>
                <a:sym typeface="+mn-ea"/>
              </a:rPr>
              <a:t>客观事实</a:t>
            </a:r>
            <a:r>
              <a:rPr lang="zh-CN" altLang="en-US" sz="2200">
                <a:solidFill>
                  <a:schemeClr val="accent1"/>
                </a:solidFill>
                <a:sym typeface="+mn-ea"/>
              </a:rPr>
              <a:t>或</a:t>
            </a:r>
            <a:r>
              <a:rPr lang="zh-CN" altLang="en-US" sz="2200" b="1">
                <a:solidFill>
                  <a:schemeClr val="accent1"/>
                </a:solidFill>
                <a:sym typeface="+mn-ea"/>
              </a:rPr>
              <a:t>普遍真理</a:t>
            </a:r>
            <a:r>
              <a:rPr sz="2200">
                <a:solidFill>
                  <a:schemeClr val="accent1"/>
                </a:solidFill>
                <a:sym typeface="+mn-ea"/>
              </a:rPr>
              <a:t>。</a:t>
            </a:r>
            <a:endParaRPr lang="en-US" altLang="zh-CN" sz="2200">
              <a:solidFill>
                <a:schemeClr val="accent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>
                <a:sym typeface="+mn-ea"/>
              </a:rPr>
              <a:t>Time and tide </a:t>
            </a:r>
            <a:r>
              <a:rPr lang="en-US" altLang="zh-CN" sz="2200">
                <a:solidFill>
                  <a:srgbClr val="FF0000"/>
                </a:solidFill>
                <a:sym typeface="+mn-ea"/>
              </a:rPr>
              <a:t>wait</a:t>
            </a:r>
            <a:r>
              <a:rPr lang="en-US" altLang="zh-CN" sz="2200">
                <a:sym typeface="+mn-ea"/>
              </a:rPr>
              <a:t> for no man.</a:t>
            </a:r>
            <a:endParaRPr lang="en-US" altLang="zh-CN" sz="2200"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>
                <a:sym typeface="+mn-ea"/>
              </a:rPr>
              <a:t>The sun </a:t>
            </a:r>
            <a:r>
              <a:rPr lang="en-US" altLang="zh-CN" sz="2200">
                <a:solidFill>
                  <a:srgbClr val="FF0000"/>
                </a:solidFill>
                <a:sym typeface="+mn-ea"/>
              </a:rPr>
              <a:t>is</a:t>
            </a:r>
            <a:r>
              <a:rPr lang="en-US" altLang="zh-CN" sz="2200">
                <a:sym typeface="+mn-ea"/>
              </a:rPr>
              <a:t> a star that gives out light and heat.</a:t>
            </a:r>
            <a:endParaRPr lang="en-US" altLang="zh-CN" sz="2200"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>
                <a:solidFill>
                  <a:schemeClr val="tx1"/>
                </a:solidFill>
              </a:rPr>
              <a:t>The  sun </a:t>
            </a:r>
            <a:r>
              <a:rPr lang="en-US" altLang="zh-CN" sz="2200">
                <a:solidFill>
                  <a:srgbClr val="FF0000"/>
                </a:solidFill>
              </a:rPr>
              <a:t>rises</a:t>
            </a:r>
            <a:r>
              <a:rPr lang="en-US" altLang="zh-CN" sz="2200">
                <a:solidFill>
                  <a:schemeClr val="tx1"/>
                </a:solidFill>
              </a:rPr>
              <a:t> in the east and </a:t>
            </a:r>
            <a:r>
              <a:rPr lang="en-US" altLang="zh-CN" sz="2200">
                <a:solidFill>
                  <a:srgbClr val="FF0000"/>
                </a:solidFill>
              </a:rPr>
              <a:t>sets</a:t>
            </a:r>
            <a:r>
              <a:rPr lang="en-US" altLang="zh-CN" sz="2200">
                <a:solidFill>
                  <a:schemeClr val="tx1"/>
                </a:solidFill>
              </a:rPr>
              <a:t> in the west.</a:t>
            </a:r>
            <a:endParaRPr lang="en-US" altLang="zh-CN" sz="22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en-US" altLang="zh-CN" sz="2200">
                <a:solidFill>
                  <a:schemeClr val="tx1"/>
                </a:solidFill>
              </a:rPr>
              <a:t>Christmas is one of the most important festivals in Western countries. It </a:t>
            </a:r>
            <a:r>
              <a:rPr lang="en-US" altLang="zh-CN" sz="2200" u="sng">
                <a:solidFill>
                  <a:schemeClr val="tx1"/>
                </a:solidFill>
              </a:rPr>
              <a:t>       </a:t>
            </a:r>
            <a:r>
              <a:rPr lang="en-US" altLang="zh-CN" sz="2200">
                <a:solidFill>
                  <a:schemeClr val="tx1"/>
                </a:solidFill>
              </a:rPr>
              <a:t>on December 25.</a:t>
            </a:r>
            <a:endParaRPr lang="en-US" altLang="zh-CN" sz="22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200">
                <a:solidFill>
                  <a:schemeClr val="tx1"/>
                </a:solidFill>
              </a:rPr>
              <a:t>    A. has fallen    B. fell    C. falls    D. is falling </a:t>
            </a:r>
            <a:endParaRPr lang="en-US" altLang="zh-CN" sz="2200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66990" y="5481320"/>
            <a:ext cx="58674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</a:t>
            </a:r>
            <a:endParaRPr lang="en-US" altLang="zh-CN" sz="44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008380" y="125095"/>
            <a:ext cx="317500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PS </a:t>
            </a:r>
            <a:r>
              <a:rPr lang="zh-CN" altLang="en-US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高能预警</a:t>
            </a:r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endParaRPr lang="en-US" altLang="zh-CN" sz="40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grpSp>
        <p:nvGrpSpPr>
          <p:cNvPr id="3" name="组合 2" descr="7b0a202020202274657874626f78223a20227b5c2263617465676f72795f69645c223a31303431302c5c2269645c223a32303334323131397d220a7d0a"/>
          <p:cNvGrpSpPr/>
          <p:nvPr/>
        </p:nvGrpSpPr>
        <p:grpSpPr>
          <a:xfrm>
            <a:off x="854075" y="1263015"/>
            <a:ext cx="10221595" cy="4851400"/>
            <a:chOff x="5581" y="3720"/>
            <a:chExt cx="8038" cy="3360"/>
          </a:xfrm>
        </p:grpSpPr>
        <p:grpSp>
          <p:nvGrpSpPr>
            <p:cNvPr id="82" name="图形 80"/>
            <p:cNvGrpSpPr/>
            <p:nvPr/>
          </p:nvGrpSpPr>
          <p:grpSpPr>
            <a:xfrm>
              <a:off x="5581" y="3720"/>
              <a:ext cx="8038" cy="3360"/>
              <a:chOff x="3544046" y="2362199"/>
              <a:chExt cx="5103908" cy="2133602"/>
            </a:xfrm>
          </p:grpSpPr>
          <p:sp>
            <p:nvSpPr>
              <p:cNvPr id="83" name="任意多边形: 形状 82"/>
              <p:cNvSpPr/>
              <p:nvPr/>
            </p:nvSpPr>
            <p:spPr>
              <a:xfrm>
                <a:off x="3669551" y="2362199"/>
                <a:ext cx="4983980" cy="2128024"/>
              </a:xfrm>
              <a:custGeom>
                <a:avLst/>
                <a:gdLst>
                  <a:gd name="connsiteX0" fmla="*/ 4983980 w 4983980"/>
                  <a:gd name="connsiteY0" fmla="*/ 2128024 h 2128024"/>
                  <a:gd name="connsiteX1" fmla="*/ 1172783 w 4983980"/>
                  <a:gd name="connsiteY1" fmla="*/ 2128024 h 2128024"/>
                  <a:gd name="connsiteX2" fmla="*/ 1126764 w 4983980"/>
                  <a:gd name="connsiteY2" fmla="*/ 2058299 h 2128024"/>
                  <a:gd name="connsiteX3" fmla="*/ 4914255 w 4983980"/>
                  <a:gd name="connsiteY3" fmla="*/ 2058299 h 2128024"/>
                  <a:gd name="connsiteX4" fmla="*/ 4914255 w 4983980"/>
                  <a:gd name="connsiteY4" fmla="*/ 69726 h 2128024"/>
                  <a:gd name="connsiteX5" fmla="*/ 69726 w 4983980"/>
                  <a:gd name="connsiteY5" fmla="*/ 69726 h 2128024"/>
                  <a:gd name="connsiteX6" fmla="*/ 69726 w 4983980"/>
                  <a:gd name="connsiteY6" fmla="*/ 1694331 h 2128024"/>
                  <a:gd name="connsiteX7" fmla="*/ 0 w 4983980"/>
                  <a:gd name="connsiteY7" fmla="*/ 1694331 h 2128024"/>
                  <a:gd name="connsiteX8" fmla="*/ 0 w 4983980"/>
                  <a:gd name="connsiteY8" fmla="*/ 0 h 2128024"/>
                  <a:gd name="connsiteX9" fmla="*/ 4983980 w 4983980"/>
                  <a:gd name="connsiteY9" fmla="*/ 0 h 2128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983980" h="2128024">
                    <a:moveTo>
                      <a:pt x="4983980" y="2128024"/>
                    </a:moveTo>
                    <a:lnTo>
                      <a:pt x="1172783" y="2128024"/>
                    </a:lnTo>
                    <a:lnTo>
                      <a:pt x="1126764" y="2058299"/>
                    </a:lnTo>
                    <a:lnTo>
                      <a:pt x="4914255" y="2058299"/>
                    </a:lnTo>
                    <a:lnTo>
                      <a:pt x="4914255" y="69726"/>
                    </a:lnTo>
                    <a:lnTo>
                      <a:pt x="69726" y="69726"/>
                    </a:lnTo>
                    <a:lnTo>
                      <a:pt x="69726" y="1694331"/>
                    </a:lnTo>
                    <a:lnTo>
                      <a:pt x="0" y="1694331"/>
                    </a:lnTo>
                    <a:lnTo>
                      <a:pt x="0" y="0"/>
                    </a:lnTo>
                    <a:lnTo>
                      <a:pt x="4983980" y="0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altLang="zh-CN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3544046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3712781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3881517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4050253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4220383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4389119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4557855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5" name="文本框 4"/>
            <p:cNvSpPr txBox="true"/>
            <p:nvPr/>
          </p:nvSpPr>
          <p:spPr>
            <a:xfrm>
              <a:off x="6448" y="5117"/>
              <a:ext cx="6511" cy="1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6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   </a:t>
              </a:r>
              <a:endPara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marL="342900" indent="-342900"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Font typeface="Arial" panose="02080604020202020204" pitchFamily="34" charset="0"/>
                <a:buChar char="•"/>
              </a:pPr>
              <a:r>
                <a:rPr lang="zh-CN" altLang="en-US" sz="2400" spc="200">
                  <a:solidFill>
                    <a:srgbClr val="0070C0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请判断以下句子划线处时态对错：</a:t>
              </a:r>
              <a:endParaRPr lang="zh-CN" altLang="en-US" sz="2400" spc="200">
                <a:solidFill>
                  <a:srgbClr val="0070C0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The teacher told his students that light </a:t>
              </a:r>
              <a:r>
                <a:rPr lang="en-US" altLang="zh-CN" sz="2400" u="sng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travels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much faster than sound. </a:t>
              </a:r>
              <a:endPara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6" name="直接连接符 5"/>
          <p:cNvCxnSpPr/>
          <p:nvPr/>
        </p:nvCxnSpPr>
        <p:spPr>
          <a:xfrm>
            <a:off x="4185285" y="4558665"/>
            <a:ext cx="64198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true"/>
          <p:nvPr/>
        </p:nvSpPr>
        <p:spPr>
          <a:xfrm>
            <a:off x="3282315" y="5315585"/>
            <a:ext cx="1329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sym typeface="+mn-ea"/>
              </a:rPr>
              <a:t>教材</a:t>
            </a:r>
            <a:r>
              <a:rPr lang="en-US" altLang="zh-CN" sz="28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sym typeface="+mn-ea"/>
              </a:rPr>
              <a:t>P5</a:t>
            </a:r>
            <a:endParaRPr lang="en-US" altLang="zh-CN" sz="28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sym typeface="+mn-ea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10226040" y="4161790"/>
            <a:ext cx="614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3200" spc="200"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✔</a:t>
            </a:r>
            <a:endParaRPr lang="en-US" altLang="zh-CN" sz="3200" spc="200">
              <a:solidFill>
                <a:srgbClr val="FF0000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true"/>
          <p:nvPr/>
        </p:nvSpPr>
        <p:spPr>
          <a:xfrm>
            <a:off x="1868170" y="1712595"/>
            <a:ext cx="8523605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一般而言，</a:t>
            </a:r>
            <a:r>
              <a:rPr lang="zh-CN" alt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如果一个句子里有宾语从句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</a:t>
            </a:r>
            <a:r>
              <a:rPr lang="zh-CN" alt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宾从的时态应和</a:t>
            </a:r>
            <a:endParaRPr lang="zh-CN" altLang="en-US" sz="2400" b="1" spc="200"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主句的时态保持一致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</a:t>
            </a:r>
            <a:r>
              <a:rPr lang="zh-CN" alt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但当宾语从句</a:t>
            </a:r>
            <a:r>
              <a:rPr lang="zh-CN" altLang="en-US" sz="2400" b="1" spc="200"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是表示客观事实或规</a:t>
            </a:r>
            <a:endParaRPr lang="zh-CN" altLang="en-US" sz="2400" b="1" spc="200">
              <a:solidFill>
                <a:srgbClr val="FF0000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2400" b="1" spc="200"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律等的句子时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，这宾从的时态可以不受主句时态的限制，</a:t>
            </a:r>
            <a:endParaRPr lang="zh-CN" altLang="en-US" sz="2400" spc="200"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要用一般现在时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7" grpId="0"/>
      <p:bldP spid="9" grpId="0"/>
      <p:bldP spid="7" grpId="1"/>
      <p:bldP spid="9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>
                <a:solidFill>
                  <a:schemeClr val="lt1"/>
                </a:solidFill>
              </a:rPr>
              <a:t>一般现在时基本用法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32790" y="723900"/>
            <a:ext cx="1075563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200">
                <a:solidFill>
                  <a:schemeClr val="accent1"/>
                </a:solidFill>
              </a:rPr>
              <a:t>4) </a:t>
            </a:r>
            <a:r>
              <a:rPr lang="zh-CN" altLang="en-US" sz="2200">
                <a:solidFill>
                  <a:schemeClr val="accent1"/>
                </a:solidFill>
              </a:rPr>
              <a:t>表示</a:t>
            </a:r>
            <a:r>
              <a:rPr lang="zh-CN" altLang="en-US" sz="2200" b="1">
                <a:solidFill>
                  <a:schemeClr val="accent1"/>
                </a:solidFill>
              </a:rPr>
              <a:t>安排</a:t>
            </a:r>
            <a:r>
              <a:rPr lang="zh-CN" altLang="en-US" sz="2200">
                <a:solidFill>
                  <a:schemeClr val="accent1"/>
                </a:solidFill>
              </a:rPr>
              <a:t>或</a:t>
            </a:r>
            <a:r>
              <a:rPr lang="zh-CN" altLang="en-US" sz="2200" b="1">
                <a:solidFill>
                  <a:schemeClr val="accent1"/>
                </a:solidFill>
              </a:rPr>
              <a:t>计划好的</a:t>
            </a:r>
            <a:r>
              <a:rPr lang="zh-CN" altLang="en-US" sz="2200" u="sng">
                <a:solidFill>
                  <a:schemeClr val="accent1"/>
                </a:solidFill>
              </a:rPr>
              <a:t>将要发生</a:t>
            </a:r>
            <a:r>
              <a:rPr lang="zh-CN" altLang="en-US" sz="2200">
                <a:solidFill>
                  <a:schemeClr val="accent1"/>
                </a:solidFill>
              </a:rPr>
              <a:t>的动作，或表示</a:t>
            </a:r>
            <a:r>
              <a:rPr lang="zh-CN" altLang="en-US" sz="2200" b="1">
                <a:solidFill>
                  <a:schemeClr val="accent1"/>
                </a:solidFill>
              </a:rPr>
              <a:t>按时间表</a:t>
            </a:r>
            <a:r>
              <a:rPr lang="zh-CN" altLang="en-US" sz="2200" u="sng">
                <a:solidFill>
                  <a:schemeClr val="accent1"/>
                </a:solidFill>
              </a:rPr>
              <a:t>将要发生的</a:t>
            </a:r>
            <a:r>
              <a:rPr lang="zh-CN" altLang="en-US" sz="2200">
                <a:solidFill>
                  <a:schemeClr val="accent1"/>
                </a:solidFill>
              </a:rPr>
              <a:t>动作，</a:t>
            </a:r>
            <a:r>
              <a:rPr lang="zh-CN" altLang="en-US" sz="2200" b="1">
                <a:solidFill>
                  <a:schemeClr val="accent1"/>
                </a:solidFill>
              </a:rPr>
              <a:t>这种安排不可更改或随意变动</a:t>
            </a:r>
            <a:r>
              <a:rPr lang="zh-CN" altLang="en-US" sz="2200">
                <a:solidFill>
                  <a:schemeClr val="accent1"/>
                </a:solidFill>
              </a:rPr>
              <a:t>，句中常有一个表示将来的时间状语</a:t>
            </a:r>
            <a:r>
              <a:rPr sz="2200">
                <a:solidFill>
                  <a:schemeClr val="accent1"/>
                </a:solidFill>
              </a:rPr>
              <a:t>。</a:t>
            </a:r>
            <a:r>
              <a:rPr lang="zh-CN" sz="2200">
                <a:solidFill>
                  <a:schemeClr val="accent1"/>
                </a:solidFill>
              </a:rPr>
              <a:t>常见的这类动词或短语有：</a:t>
            </a:r>
            <a:r>
              <a:rPr lang="en-US" altLang="zh-CN" sz="2200">
                <a:solidFill>
                  <a:schemeClr val="accent1"/>
                </a:solidFill>
              </a:rPr>
              <a:t>be, arrive, come, go, start, begin, leave, return, end, stop....</a:t>
            </a:r>
            <a:endParaRPr lang="en-US" altLang="zh-CN" sz="2200">
              <a:solidFill>
                <a:schemeClr val="accent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/>
              <a:t>The concert </a:t>
            </a:r>
            <a:r>
              <a:rPr lang="en-US" altLang="zh-CN" sz="2200">
                <a:solidFill>
                  <a:srgbClr val="FF0000"/>
                </a:solidFill>
              </a:rPr>
              <a:t>begins</a:t>
            </a:r>
            <a:r>
              <a:rPr lang="en-US" altLang="zh-CN" sz="2200"/>
              <a:t> at 7:00 p.m. and ends at 9:30 p.m.</a:t>
            </a:r>
            <a:r>
              <a:rPr lang="en-US" altLang="zh-CN" sz="2200">
                <a:solidFill>
                  <a:schemeClr val="tx1"/>
                </a:solidFill>
              </a:rPr>
              <a:t>.</a:t>
            </a:r>
            <a:endParaRPr lang="en-US" altLang="zh-CN" sz="22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>
                <a:solidFill>
                  <a:schemeClr val="tx1"/>
                </a:solidFill>
              </a:rPr>
              <a:t>My train </a:t>
            </a:r>
            <a:r>
              <a:rPr lang="en-US" altLang="zh-CN" sz="2200">
                <a:solidFill>
                  <a:srgbClr val="FF0000"/>
                </a:solidFill>
              </a:rPr>
              <a:t>leaves</a:t>
            </a:r>
            <a:r>
              <a:rPr lang="en-US" altLang="zh-CN" sz="2200">
                <a:solidFill>
                  <a:schemeClr val="tx1"/>
                </a:solidFill>
              </a:rPr>
              <a:t> at 8:30 tomorrow morning.</a:t>
            </a:r>
            <a:endParaRPr lang="en-US" altLang="zh-CN" sz="22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zh-CN" sz="22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en-US" altLang="zh-CN" sz="2200">
                <a:solidFill>
                  <a:schemeClr val="tx1"/>
                </a:solidFill>
              </a:rPr>
              <a:t>The plane</a:t>
            </a:r>
            <a:r>
              <a:rPr lang="en-US" altLang="zh-CN" sz="2200" u="sng">
                <a:solidFill>
                  <a:schemeClr val="tx1"/>
                </a:solidFill>
              </a:rPr>
              <a:t>           </a:t>
            </a:r>
            <a:r>
              <a:rPr lang="en-US" altLang="zh-CN" sz="2200">
                <a:solidFill>
                  <a:schemeClr val="tx1"/>
                </a:solidFill>
              </a:rPr>
              <a:t>in Brussels, a very beautiful city, at nine o’clock tonight.</a:t>
            </a:r>
            <a:endParaRPr lang="en-US" altLang="zh-CN" sz="22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200">
                <a:solidFill>
                  <a:schemeClr val="tx1"/>
                </a:solidFill>
              </a:rPr>
              <a:t>    A. arrives    B. will arriving    C. would arrive    D. have arrived </a:t>
            </a:r>
            <a:endParaRPr lang="en-US" altLang="zh-CN" sz="2200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325100" y="3999230"/>
            <a:ext cx="58674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</a:t>
            </a:r>
            <a:endParaRPr lang="en-US" altLang="zh-CN" sz="44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>
                <a:solidFill>
                  <a:schemeClr val="lt1"/>
                </a:solidFill>
              </a:rPr>
              <a:t>一般现在时基本用法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32790" y="723900"/>
            <a:ext cx="10755630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200">
                <a:solidFill>
                  <a:schemeClr val="accent1"/>
                </a:solidFill>
              </a:rPr>
              <a:t>5) </a:t>
            </a:r>
            <a:r>
              <a:rPr lang="zh-CN" altLang="en-US" sz="2200">
                <a:solidFill>
                  <a:schemeClr val="accent1"/>
                </a:solidFill>
              </a:rPr>
              <a:t>若一个句子中有</a:t>
            </a:r>
            <a:r>
              <a:rPr lang="zh-CN" altLang="en-US" sz="2200" b="1">
                <a:solidFill>
                  <a:schemeClr val="accent1"/>
                </a:solidFill>
              </a:rPr>
              <a:t>时间、条件状语从句</a:t>
            </a:r>
            <a:r>
              <a:rPr lang="zh-CN" altLang="en-US" sz="2200">
                <a:solidFill>
                  <a:schemeClr val="accent1"/>
                </a:solidFill>
              </a:rPr>
              <a:t>，</a:t>
            </a:r>
            <a:r>
              <a:rPr lang="zh-CN" altLang="en-US" sz="2200" b="1">
                <a:solidFill>
                  <a:schemeClr val="accent1"/>
                </a:solidFill>
              </a:rPr>
              <a:t>主句如果用一般将来</a:t>
            </a:r>
            <a:r>
              <a:rPr lang="zh-CN" altLang="en-US" sz="2200">
                <a:solidFill>
                  <a:schemeClr val="accent1"/>
                </a:solidFill>
              </a:rPr>
              <a:t>时，</a:t>
            </a:r>
            <a:r>
              <a:rPr lang="zh-CN" altLang="en-US" sz="2200" b="1">
                <a:solidFill>
                  <a:schemeClr val="accent1"/>
                </a:solidFill>
              </a:rPr>
              <a:t>从句常用一般现在时</a:t>
            </a:r>
            <a:r>
              <a:rPr lang="zh-CN" altLang="en-US" sz="2200">
                <a:solidFill>
                  <a:schemeClr val="accent1"/>
                </a:solidFill>
              </a:rPr>
              <a:t>表将来，即</a:t>
            </a:r>
            <a:r>
              <a:rPr lang="en-US" altLang="zh-CN" sz="2200">
                <a:solidFill>
                  <a:schemeClr val="accent1"/>
                </a:solidFill>
              </a:rPr>
              <a:t>“</a:t>
            </a:r>
            <a:r>
              <a:rPr lang="zh-CN" altLang="en-US" sz="2200" b="1">
                <a:solidFill>
                  <a:schemeClr val="accent1"/>
                </a:solidFill>
              </a:rPr>
              <a:t>主将从现</a:t>
            </a:r>
            <a:r>
              <a:rPr lang="en-US" altLang="zh-CN" sz="2200" b="1">
                <a:solidFill>
                  <a:schemeClr val="accent1"/>
                </a:solidFill>
              </a:rPr>
              <a:t>”</a:t>
            </a:r>
            <a:r>
              <a:rPr lang="en-US" altLang="zh-CN" sz="2200">
                <a:solidFill>
                  <a:schemeClr val="accent1"/>
                </a:solidFill>
              </a:rPr>
              <a:t>.</a:t>
            </a:r>
            <a:endParaRPr lang="en-US" altLang="zh-CN" sz="2200">
              <a:solidFill>
                <a:schemeClr val="accent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/>
              <a:t>I</a:t>
            </a:r>
            <a:r>
              <a:rPr lang="en-US" altLang="zh-CN" sz="2200">
                <a:solidFill>
                  <a:srgbClr val="FF0000"/>
                </a:solidFill>
              </a:rPr>
              <a:t>'ll call</a:t>
            </a:r>
            <a:r>
              <a:rPr lang="en-US" altLang="zh-CN" sz="2200"/>
              <a:t> you </a:t>
            </a:r>
            <a:r>
              <a:rPr lang="en-US" altLang="zh-CN" sz="2200" u="sng"/>
              <a:t>as soon as I </a:t>
            </a:r>
            <a:r>
              <a:rPr lang="en-US" altLang="zh-CN" sz="2200" u="sng">
                <a:solidFill>
                  <a:srgbClr val="FF0000"/>
                </a:solidFill>
              </a:rPr>
              <a:t>get</a:t>
            </a:r>
            <a:r>
              <a:rPr lang="en-US" altLang="zh-CN" sz="2200" u="sng"/>
              <a:t> to Beijing</a:t>
            </a:r>
            <a:r>
              <a:rPr lang="en-US" altLang="zh-CN" sz="2200"/>
              <a:t>.</a:t>
            </a:r>
            <a:endParaRPr lang="en-US" altLang="zh-CN" sz="2200"/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200"/>
              <a:t>     </a:t>
            </a:r>
            <a:endParaRPr lang="en-US" altLang="zh-CN" sz="220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/>
              <a:t>We </a:t>
            </a:r>
            <a:r>
              <a:rPr lang="en-US" altLang="zh-CN" sz="2200">
                <a:solidFill>
                  <a:srgbClr val="FF0000"/>
                </a:solidFill>
              </a:rPr>
              <a:t>will discuss</a:t>
            </a:r>
            <a:r>
              <a:rPr lang="en-US" altLang="zh-CN" sz="2200"/>
              <a:t> the matter </a:t>
            </a:r>
            <a:r>
              <a:rPr lang="en-US" altLang="zh-CN" sz="2200" u="sng"/>
              <a:t>when we </a:t>
            </a:r>
            <a:r>
              <a:rPr lang="en-US" altLang="zh-CN" sz="2200" u="sng">
                <a:solidFill>
                  <a:srgbClr val="FF0000"/>
                </a:solidFill>
              </a:rPr>
              <a:t>meet</a:t>
            </a:r>
            <a:r>
              <a:rPr lang="en-US" altLang="zh-CN" sz="2200" u="sng"/>
              <a:t> tomorrow.</a:t>
            </a:r>
            <a:endParaRPr lang="en-US" altLang="zh-CN" sz="2200" u="sng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/>
              <a:t>You</a:t>
            </a:r>
            <a:r>
              <a:rPr lang="en-US" sz="2200"/>
              <a:t>’</a:t>
            </a:r>
            <a:r>
              <a:rPr lang="en-US" sz="2200">
                <a:solidFill>
                  <a:srgbClr val="FF0000"/>
                </a:solidFill>
              </a:rPr>
              <a:t>ll </a:t>
            </a:r>
            <a:r>
              <a:rPr lang="en-US" altLang="zh-CN" sz="2200">
                <a:solidFill>
                  <a:srgbClr val="FF0000"/>
                </a:solidFill>
              </a:rPr>
              <a:t>surely succeed</a:t>
            </a:r>
            <a:r>
              <a:rPr lang="en-US" altLang="zh-CN" sz="2200"/>
              <a:t> </a:t>
            </a:r>
            <a:r>
              <a:rPr lang="en-US" altLang="zh-CN" sz="2200" u="sng"/>
              <a:t>if you </a:t>
            </a:r>
            <a:r>
              <a:rPr lang="en-US" altLang="zh-CN" sz="2200" u="sng">
                <a:solidFill>
                  <a:srgbClr val="FF0000"/>
                </a:solidFill>
              </a:rPr>
              <a:t>try</a:t>
            </a:r>
            <a:r>
              <a:rPr lang="en-US" altLang="zh-CN" sz="2200" u="sng"/>
              <a:t> your best</a:t>
            </a:r>
            <a:r>
              <a:rPr lang="en-US" altLang="zh-CN" sz="2200"/>
              <a:t>.</a:t>
            </a:r>
            <a:endParaRPr lang="en-US" altLang="zh-CN" sz="220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zh-CN" sz="2200" u="sng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en-US" altLang="zh-CN" sz="2200">
                <a:solidFill>
                  <a:schemeClr val="tx1"/>
                </a:solidFill>
              </a:rPr>
              <a:t>The new manager will take over the plan as soon as she</a:t>
            </a:r>
            <a:r>
              <a:rPr lang="en-US" altLang="zh-CN" sz="2200" u="sng">
                <a:solidFill>
                  <a:schemeClr val="tx1"/>
                </a:solidFill>
              </a:rPr>
              <a:t>           </a:t>
            </a:r>
            <a:r>
              <a:rPr lang="en-US" altLang="zh-CN" sz="2200">
                <a:solidFill>
                  <a:schemeClr val="tx1"/>
                </a:solidFill>
              </a:rPr>
              <a:t>to the company.</a:t>
            </a:r>
            <a:endParaRPr lang="en-US" altLang="zh-CN" sz="22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200">
                <a:solidFill>
                  <a:schemeClr val="tx1"/>
                </a:solidFill>
              </a:rPr>
              <a:t>    A. will come    B. comes    C. is coming    D. is going to come </a:t>
            </a:r>
            <a:endParaRPr lang="en-US" altLang="zh-CN" sz="2200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340340" y="4754880"/>
            <a:ext cx="58674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B</a:t>
            </a:r>
            <a:endParaRPr lang="en-US" altLang="zh-CN" sz="44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3" name="文本框 2"/>
          <p:cNvSpPr txBox="true"/>
          <p:nvPr/>
        </p:nvSpPr>
        <p:spPr>
          <a:xfrm>
            <a:off x="1160145" y="2359025"/>
            <a:ext cx="13296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主句</a:t>
            </a:r>
            <a:endParaRPr lang="zh-CN" altLang="en-US" sz="2000"/>
          </a:p>
        </p:txBody>
      </p:sp>
      <p:sp>
        <p:nvSpPr>
          <p:cNvPr id="5" name="文本框 4"/>
          <p:cNvSpPr txBox="true"/>
          <p:nvPr/>
        </p:nvSpPr>
        <p:spPr>
          <a:xfrm>
            <a:off x="3319145" y="2359025"/>
            <a:ext cx="1727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时间状语从句</a:t>
            </a:r>
            <a:endParaRPr lang="zh-CN" altLang="en-US" sz="2000"/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3" grpId="0"/>
      <p:bldP spid="3" grpId="1"/>
      <p:bldP spid="5" grpId="0"/>
      <p:bldP spid="5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>
                <a:solidFill>
                  <a:schemeClr val="lt1"/>
                </a:solidFill>
              </a:rPr>
              <a:t>一般现在时基本用法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32790" y="723900"/>
            <a:ext cx="10755630" cy="2630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200">
                <a:solidFill>
                  <a:schemeClr val="accent1"/>
                </a:solidFill>
              </a:rPr>
              <a:t>6) </a:t>
            </a:r>
            <a:r>
              <a:rPr sz="2200">
                <a:solidFill>
                  <a:schemeClr val="accent1"/>
                </a:solidFill>
              </a:rPr>
              <a:t>以 </a:t>
            </a:r>
            <a:r>
              <a:rPr sz="2200" b="1">
                <a:solidFill>
                  <a:schemeClr val="accent1"/>
                </a:solidFill>
              </a:rPr>
              <a:t> here</a:t>
            </a:r>
            <a:r>
              <a:rPr sz="2200">
                <a:solidFill>
                  <a:schemeClr val="accent1"/>
                </a:solidFill>
              </a:rPr>
              <a:t>  或</a:t>
            </a:r>
            <a:r>
              <a:rPr sz="2200" b="1">
                <a:solidFill>
                  <a:schemeClr val="accent1"/>
                </a:solidFill>
              </a:rPr>
              <a:t> there</a:t>
            </a:r>
            <a:r>
              <a:rPr sz="2200">
                <a:solidFill>
                  <a:schemeClr val="accent1"/>
                </a:solidFill>
              </a:rPr>
              <a:t>  开头的句子，</a:t>
            </a:r>
            <a:r>
              <a:rPr sz="2200" b="1">
                <a:solidFill>
                  <a:schemeClr val="accent1"/>
                </a:solidFill>
              </a:rPr>
              <a:t>说明正在发生的动作</a:t>
            </a:r>
            <a:r>
              <a:rPr sz="2200">
                <a:solidFill>
                  <a:schemeClr val="accent1"/>
                </a:solidFill>
              </a:rPr>
              <a:t>，谓语动词不用现在进行时，而用</a:t>
            </a:r>
            <a:r>
              <a:rPr sz="2200" b="1">
                <a:solidFill>
                  <a:schemeClr val="accent1"/>
                </a:solidFill>
              </a:rPr>
              <a:t>一般现在时</a:t>
            </a:r>
            <a:r>
              <a:rPr sz="2200">
                <a:solidFill>
                  <a:schemeClr val="accent1"/>
                </a:solidFill>
              </a:rPr>
              <a:t>。</a:t>
            </a:r>
            <a:endParaRPr sz="2200">
              <a:solidFill>
                <a:schemeClr val="accent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2200">
                <a:solidFill>
                  <a:schemeClr val="accent1"/>
                </a:solidFill>
              </a:rPr>
              <a:t>      Get it ready. </a:t>
            </a:r>
            <a:r>
              <a:rPr sz="2200" u="sng">
                <a:solidFill>
                  <a:schemeClr val="accent1"/>
                </a:solidFill>
              </a:rPr>
              <a:t>Here</a:t>
            </a:r>
            <a:r>
              <a:rPr sz="2200">
                <a:solidFill>
                  <a:schemeClr val="accent1"/>
                </a:solidFill>
              </a:rPr>
              <a:t> </a:t>
            </a:r>
            <a:r>
              <a:rPr sz="2200">
                <a:solidFill>
                  <a:srgbClr val="FF0000"/>
                </a:solidFill>
              </a:rPr>
              <a:t>comes</a:t>
            </a:r>
            <a:r>
              <a:rPr sz="2200">
                <a:solidFill>
                  <a:schemeClr val="accent1"/>
                </a:solidFill>
              </a:rPr>
              <a:t> a bus.</a:t>
            </a:r>
            <a:endParaRPr sz="2200">
              <a:solidFill>
                <a:schemeClr val="accent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2200">
                <a:solidFill>
                  <a:schemeClr val="accent1"/>
                </a:solidFill>
              </a:rPr>
              <a:t>      Look ! </a:t>
            </a:r>
            <a:r>
              <a:rPr sz="2200" u="sng">
                <a:solidFill>
                  <a:schemeClr val="accent1"/>
                </a:solidFill>
              </a:rPr>
              <a:t>There</a:t>
            </a:r>
            <a:r>
              <a:rPr sz="2200">
                <a:solidFill>
                  <a:schemeClr val="accent1"/>
                </a:solidFill>
              </a:rPr>
              <a:t> </a:t>
            </a:r>
            <a:r>
              <a:rPr sz="2200">
                <a:solidFill>
                  <a:srgbClr val="FF0000"/>
                </a:solidFill>
              </a:rPr>
              <a:t>flies</a:t>
            </a:r>
            <a:r>
              <a:rPr sz="2200">
                <a:solidFill>
                  <a:schemeClr val="accent1"/>
                </a:solidFill>
              </a:rPr>
              <a:t> a kite in the sky.</a:t>
            </a:r>
            <a:endParaRPr sz="2200">
              <a:solidFill>
                <a:schemeClr val="accent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en-US" altLang="zh-CN" sz="2200">
              <a:solidFill>
                <a:schemeClr val="tx1"/>
              </a:solidFill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" name="组合 24"/>
          <p:cNvGrpSpPr/>
          <p:nvPr/>
        </p:nvGrpSpPr>
        <p:grpSpPr bwMode="auto">
          <a:xfrm>
            <a:off x="812137" y="10824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10256" name="组合 11"/>
            <p:cNvGrpSpPr/>
            <p:nvPr/>
          </p:nvGrpSpPr>
          <p:grpSpPr bwMode="auto">
            <a:xfrm>
              <a:off x="1237865" y="1650963"/>
              <a:ext cx="1620000" cy="4143172"/>
              <a:chOff x="1205785" y="2436780"/>
              <a:chExt cx="1620000" cy="4143172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378275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zh-CN" altLang="en-US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练习</a:t>
                </a: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1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166938" y="1714500"/>
            <a:ext cx="7889240" cy="11988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 b="1">
                <a:latin typeface="Times New Roman" panose="02020603050405020304" charset="0"/>
              </a:rPr>
              <a:t>Jason and Thomas __________ brothers. They study at the </a:t>
            </a:r>
            <a:endParaRPr lang="en-US" altLang="en-US" sz="2400" b="1">
              <a:latin typeface="Times New Roman" panose="02020603050405020304" charset="0"/>
            </a:endParaRPr>
          </a:p>
          <a:p>
            <a:r>
              <a:rPr lang="en-US" altLang="en-US" sz="2400" b="1">
                <a:latin typeface="Times New Roman" panose="02020603050405020304" charset="0"/>
              </a:rPr>
              <a:t>same school.</a:t>
            </a:r>
            <a:endParaRPr lang="zh-CN" altLang="en-US" sz="2400" b="1" dirty="0">
              <a:latin typeface="Times New Roman" panose="02020603050405020304" charset="0"/>
            </a:endParaRPr>
          </a:p>
          <a:p>
            <a:r>
              <a:rPr lang="en-US" altLang="en-US" sz="2400" b="1">
                <a:latin typeface="Times New Roman" panose="02020603050405020304" charset="0"/>
              </a:rPr>
              <a:t>    A. be	 B. am		C. is		D. are</a:t>
            </a:r>
            <a:endParaRPr lang="zh-CN" altLang="en-US" sz="2400" b="1" dirty="0">
              <a:latin typeface="Times New Roman" panose="0202060305040502030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5095875" y="1630363"/>
            <a:ext cx="47625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>
                <a:solidFill>
                  <a:srgbClr val="FF0000"/>
                </a:solidFill>
                <a:latin typeface="Times New Roman" panose="02020603050405020304" charset="0"/>
              </a:rPr>
              <a:t>D</a:t>
            </a:r>
            <a:endParaRPr lang="en-US" altLang="en-US" sz="320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460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952625" y="3071813"/>
            <a:ext cx="8013700" cy="2428875"/>
            <a:chOff x="428596" y="3071810"/>
            <a:chExt cx="8014164" cy="2428892"/>
          </a:xfrm>
        </p:grpSpPr>
        <p:sp>
          <p:nvSpPr>
            <p:cNvPr id="19462" name="TextBox 29"/>
            <p:cNvSpPr txBox="true"/>
            <p:nvPr/>
          </p:nvSpPr>
          <p:spPr>
            <a:xfrm>
              <a:off x="642910" y="3071810"/>
              <a:ext cx="1198949" cy="39878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p>
              <a:r>
                <a:rPr lang="zh-CN" altLang="en-US" sz="2000" dirty="0">
                  <a:latin typeface="方正胖娃简体" panose="03000509000000000000" pitchFamily="65" charset="-122"/>
                  <a:ea typeface="方正胖娃简体" panose="03000509000000000000" pitchFamily="65" charset="-122"/>
                </a:rPr>
                <a:t>解题思路</a:t>
              </a:r>
              <a:endParaRPr lang="zh-CN" altLang="en-US" sz="2000" dirty="0">
                <a:latin typeface="方正胖娃简体" panose="03000509000000000000" pitchFamily="65" charset="-122"/>
                <a:ea typeface="方正胖娃简体" panose="03000509000000000000" pitchFamily="65" charset="-122"/>
              </a:endParaRPr>
            </a:p>
          </p:txBody>
        </p:sp>
        <p:grpSp>
          <p:nvGrpSpPr>
            <p:cNvPr id="19463" name="Group 1"/>
            <p:cNvGrpSpPr/>
            <p:nvPr/>
          </p:nvGrpSpPr>
          <p:grpSpPr>
            <a:xfrm>
              <a:off x="428596" y="4005273"/>
              <a:ext cx="8014164" cy="1495429"/>
              <a:chOff x="2160" y="5184"/>
              <a:chExt cx="7740" cy="1404"/>
            </a:xfrm>
          </p:grpSpPr>
          <p:sp>
            <p:nvSpPr>
              <p:cNvPr id="19464" name="Oval 8"/>
              <p:cNvSpPr/>
              <p:nvPr/>
            </p:nvSpPr>
            <p:spPr>
              <a:xfrm>
                <a:off x="2160" y="5496"/>
                <a:ext cx="2520" cy="624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p>
                <a:pPr algn="ctr"/>
                <a:r>
                  <a:rPr lang="en-US" altLang="zh-CN" b="1">
                    <a:solidFill>
                      <a:srgbClr val="FF0000"/>
                    </a:solidFill>
                    <a:latin typeface="Times New Roman" panose="02020603050405020304" charset="0"/>
                  </a:rPr>
                  <a:t>Jason and Thomas</a:t>
                </a:r>
                <a:endParaRPr lang="en-US" altLang="zh-CN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19465" name="Rectangle 7"/>
              <p:cNvSpPr/>
              <p:nvPr/>
            </p:nvSpPr>
            <p:spPr>
              <a:xfrm>
                <a:off x="5400" y="5184"/>
                <a:ext cx="2340" cy="468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r>
                  <a:rPr lang="zh-CN" altLang="en-US" b="1" dirty="0">
                    <a:solidFill>
                      <a:srgbClr val="FF0000"/>
                    </a:solidFill>
                    <a:latin typeface="Times New Roman" panose="02020603050405020304" charset="0"/>
                  </a:rPr>
                  <a:t>主语是第三人称复数</a:t>
                </a:r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19466" name="Rectangle 6"/>
              <p:cNvSpPr/>
              <p:nvPr/>
            </p:nvSpPr>
            <p:spPr>
              <a:xfrm>
                <a:off x="5400" y="6120"/>
                <a:ext cx="2340" cy="468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r>
                  <a:rPr lang="zh-CN" altLang="en-US" b="1">
                    <a:solidFill>
                      <a:srgbClr val="FF0000"/>
                    </a:solidFill>
                    <a:latin typeface="Times New Roman" panose="02020603050405020304" charset="0"/>
                  </a:rPr>
                  <a:t>关键词</a:t>
                </a:r>
                <a:r>
                  <a:rPr lang="en-US" altLang="zh-CN" b="1">
                    <a:solidFill>
                      <a:srgbClr val="FF0000"/>
                    </a:solidFill>
                    <a:latin typeface="Times New Roman" panose="02020603050405020304" charset="0"/>
                  </a:rPr>
                  <a:t>study</a:t>
                </a:r>
                <a:endParaRPr lang="en-US" altLang="zh-CN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19467" name="Line 5"/>
              <p:cNvSpPr/>
              <p:nvPr/>
            </p:nvSpPr>
            <p:spPr>
              <a:xfrm flipV="true">
                <a:off x="4500" y="5418"/>
                <a:ext cx="900" cy="234"/>
              </a:xfrm>
              <a:prstGeom prst="line">
                <a:avLst/>
              </a:prstGeom>
              <a:ln w="9525" cap="flat" cmpd="sng">
                <a:solidFill>
                  <a:srgbClr val="000000"/>
                </a:solidFill>
                <a:prstDash val="lgDash"/>
                <a:headEnd type="none" w="med" len="med"/>
                <a:tailEnd type="triangle" w="med" len="med"/>
              </a:ln>
            </p:spPr>
            <p:txBody>
              <a:bodyPr/>
              <a:p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19468" name="Line 4"/>
              <p:cNvSpPr/>
              <p:nvPr/>
            </p:nvSpPr>
            <p:spPr>
              <a:xfrm>
                <a:off x="4500" y="5964"/>
                <a:ext cx="900" cy="312"/>
              </a:xfrm>
              <a:prstGeom prst="line">
                <a:avLst/>
              </a:prstGeom>
              <a:ln w="9525" cap="flat" cmpd="sng">
                <a:solidFill>
                  <a:srgbClr val="000000"/>
                </a:solidFill>
                <a:prstDash val="lgDash"/>
                <a:headEnd type="none" w="med" len="med"/>
                <a:tailEnd type="triangle" w="med" len="med"/>
              </a:ln>
            </p:spPr>
            <p:txBody>
              <a:bodyPr/>
              <a:p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19469" name="Rectangle 3"/>
              <p:cNvSpPr/>
              <p:nvPr/>
            </p:nvSpPr>
            <p:spPr>
              <a:xfrm>
                <a:off x="8280" y="6120"/>
                <a:ext cx="1620" cy="468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r>
                  <a:rPr lang="zh-CN" altLang="en-US" b="1">
                    <a:solidFill>
                      <a:srgbClr val="FF0000"/>
                    </a:solidFill>
                    <a:latin typeface="Times New Roman" panose="02020603050405020304" charset="0"/>
                  </a:rPr>
                  <a:t>对时态的判断</a:t>
                </a:r>
                <a:endParaRPr lang="zh-CN" altLang="en-US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19470" name="Line 2"/>
              <p:cNvSpPr/>
              <p:nvPr/>
            </p:nvSpPr>
            <p:spPr>
              <a:xfrm>
                <a:off x="7740" y="6354"/>
                <a:ext cx="540" cy="0"/>
              </a:xfrm>
              <a:prstGeom prst="line">
                <a:avLst/>
              </a:prstGeom>
              <a:ln w="9525" cap="flat" cmpd="sng">
                <a:solidFill>
                  <a:srgbClr val="000000"/>
                </a:solidFill>
                <a:prstDash val="lgDash"/>
                <a:headEnd type="none" w="med" len="med"/>
                <a:tailEnd type="triangle" w="med" len="med"/>
              </a:ln>
            </p:spPr>
            <p:txBody>
              <a:bodyPr/>
              <a:p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873097" y="383203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64344"/>
              <a:chOff x="1205785" y="2436780"/>
              <a:chExt cx="1620000" cy="3864344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9447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zh-CN" altLang="en-US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练习</a:t>
                </a: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2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166938" y="1714500"/>
            <a:ext cx="7862570" cy="11988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 b="1">
                <a:latin typeface="Times New Roman" panose="02020603050405020304" charset="0"/>
              </a:rPr>
              <a:t>— Can your father drive?</a:t>
            </a:r>
            <a:endParaRPr lang="zh-CN" altLang="en-US" sz="2400" b="1" dirty="0">
              <a:latin typeface="Times New Roman" panose="02020603050405020304" charset="0"/>
            </a:endParaRPr>
          </a:p>
          <a:p>
            <a:r>
              <a:rPr lang="en-US" altLang="en-US" sz="2400" b="1">
                <a:latin typeface="Times New Roman" panose="02020603050405020304" charset="0"/>
              </a:rPr>
              <a:t>— Yes, and he usually __________ me to school.</a:t>
            </a:r>
            <a:endParaRPr lang="zh-CN" altLang="en-US" sz="2400" b="1" dirty="0">
              <a:latin typeface="Times New Roman" panose="02020603050405020304" charset="0"/>
            </a:endParaRPr>
          </a:p>
          <a:p>
            <a:r>
              <a:rPr lang="en-US" altLang="en-US" sz="2400" b="1">
                <a:latin typeface="Times New Roman" panose="02020603050405020304" charset="0"/>
              </a:rPr>
              <a:t>A. drove	B. is driving	     C. drives	      D. has driven</a:t>
            </a:r>
            <a:endParaRPr lang="zh-CN" altLang="en-US" sz="2400" b="1" dirty="0">
              <a:latin typeface="Times New Roman" panose="0202060305040502030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5276850" y="2017713"/>
            <a:ext cx="2667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en-US" sz="32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</a:t>
            </a:r>
            <a:endParaRPr lang="en-US" altLang="en-US" sz="3200" b="1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0484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20485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952625" y="3071813"/>
            <a:ext cx="8215313" cy="2428875"/>
            <a:chOff x="428596" y="3071810"/>
            <a:chExt cx="8215370" cy="2429229"/>
          </a:xfrm>
        </p:grpSpPr>
        <p:sp>
          <p:nvSpPr>
            <p:cNvPr id="20487" name="TextBox 29"/>
            <p:cNvSpPr txBox="true"/>
            <p:nvPr/>
          </p:nvSpPr>
          <p:spPr>
            <a:xfrm>
              <a:off x="642910" y="3071810"/>
              <a:ext cx="1198888" cy="39883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p>
              <a:r>
                <a:rPr lang="zh-CN" altLang="en-US" sz="2000" dirty="0">
                  <a:latin typeface="方正胖娃简体" panose="03000509000000000000" pitchFamily="65" charset="-122"/>
                  <a:ea typeface="方正胖娃简体" panose="03000509000000000000" pitchFamily="65" charset="-122"/>
                </a:rPr>
                <a:t>解题思路</a:t>
              </a:r>
              <a:endParaRPr lang="zh-CN" altLang="en-US" sz="2000" dirty="0">
                <a:latin typeface="方正胖娃简体" panose="03000509000000000000" pitchFamily="65" charset="-122"/>
                <a:ea typeface="方正胖娃简体" panose="03000509000000000000" pitchFamily="65" charset="-122"/>
              </a:endParaRPr>
            </a:p>
          </p:txBody>
        </p:sp>
        <p:grpSp>
          <p:nvGrpSpPr>
            <p:cNvPr id="20488" name="Group 1"/>
            <p:cNvGrpSpPr/>
            <p:nvPr/>
          </p:nvGrpSpPr>
          <p:grpSpPr>
            <a:xfrm>
              <a:off x="428596" y="4040052"/>
              <a:ext cx="8215370" cy="1460987"/>
              <a:chOff x="1800" y="8148"/>
              <a:chExt cx="7740" cy="1377"/>
            </a:xfrm>
          </p:grpSpPr>
          <p:sp>
            <p:nvSpPr>
              <p:cNvPr id="20489" name="Oval 13"/>
              <p:cNvSpPr/>
              <p:nvPr/>
            </p:nvSpPr>
            <p:spPr>
              <a:xfrm>
                <a:off x="1800" y="8382"/>
                <a:ext cx="1620" cy="546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p>
                <a:pPr algn="ctr"/>
                <a:r>
                  <a:rPr lang="zh-CN" altLang="en-US" b="1" dirty="0">
                    <a:solidFill>
                      <a:srgbClr val="FF0000"/>
                    </a:solidFill>
                    <a:latin typeface="Times New Roman" panose="02020603050405020304" charset="0"/>
                  </a:rPr>
                  <a:t>解题思路</a:t>
                </a:r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0490" name="Rectangle 12"/>
              <p:cNvSpPr/>
              <p:nvPr/>
            </p:nvSpPr>
            <p:spPr>
              <a:xfrm>
                <a:off x="3960" y="8460"/>
                <a:ext cx="1080" cy="468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pPr algn="ctr"/>
                <a:r>
                  <a:rPr lang="zh-CN" altLang="en-US" b="1">
                    <a:solidFill>
                      <a:srgbClr val="FF0000"/>
                    </a:solidFill>
                    <a:latin typeface="Times New Roman" panose="02020603050405020304" charset="0"/>
                  </a:rPr>
                  <a:t>关键词</a:t>
                </a:r>
                <a:endParaRPr lang="zh-CN" altLang="en-US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0491" name="Rectangle 11"/>
              <p:cNvSpPr/>
              <p:nvPr/>
            </p:nvSpPr>
            <p:spPr>
              <a:xfrm>
                <a:off x="5580" y="8148"/>
                <a:ext cx="720" cy="468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r>
                  <a:rPr lang="en-US" altLang="zh-CN" b="1">
                    <a:solidFill>
                      <a:srgbClr val="FF0000"/>
                    </a:solidFill>
                    <a:latin typeface="Times New Roman" panose="02020603050405020304" charset="0"/>
                  </a:rPr>
                  <a:t>can</a:t>
                </a:r>
                <a:endParaRPr lang="en-US" altLang="zh-CN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0492" name="Rectangle 10"/>
              <p:cNvSpPr/>
              <p:nvPr/>
            </p:nvSpPr>
            <p:spPr>
              <a:xfrm>
                <a:off x="5580" y="8928"/>
                <a:ext cx="1080" cy="597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r>
                  <a:rPr lang="en-US" altLang="zh-CN" b="1">
                    <a:solidFill>
                      <a:srgbClr val="FF0000"/>
                    </a:solidFill>
                    <a:latin typeface="Times New Roman" panose="02020603050405020304" charset="0"/>
                  </a:rPr>
                  <a:t>usually</a:t>
                </a:r>
                <a:r>
                  <a:rPr lang="zh-CN" altLang="en-US" b="1" dirty="0">
                    <a:solidFill>
                      <a:srgbClr val="FF0000"/>
                    </a:solidFill>
                    <a:latin typeface="Times New Roman" panose="02020603050405020304" charset="0"/>
                  </a:rPr>
                  <a:t>关键词</a:t>
                </a:r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0493" name="Line 9"/>
              <p:cNvSpPr/>
              <p:nvPr/>
            </p:nvSpPr>
            <p:spPr>
              <a:xfrm>
                <a:off x="5040" y="8694"/>
                <a:ext cx="360" cy="0"/>
              </a:xfrm>
              <a:prstGeom prst="line">
                <a:avLst/>
              </a:prstGeom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0494" name="Line 8"/>
              <p:cNvSpPr/>
              <p:nvPr/>
            </p:nvSpPr>
            <p:spPr>
              <a:xfrm flipV="true">
                <a:off x="5400" y="8460"/>
                <a:ext cx="0" cy="624"/>
              </a:xfrm>
              <a:prstGeom prst="line">
                <a:avLst/>
              </a:prstGeom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0495" name="Line 7"/>
              <p:cNvSpPr/>
              <p:nvPr/>
            </p:nvSpPr>
            <p:spPr>
              <a:xfrm>
                <a:off x="5400" y="8460"/>
                <a:ext cx="180" cy="0"/>
              </a:xfrm>
              <a:prstGeom prst="line">
                <a:avLst/>
              </a:prstGeom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0496" name="Line 6"/>
              <p:cNvSpPr/>
              <p:nvPr/>
            </p:nvSpPr>
            <p:spPr>
              <a:xfrm>
                <a:off x="5400" y="9084"/>
                <a:ext cx="180" cy="0"/>
              </a:xfrm>
              <a:prstGeom prst="line">
                <a:avLst/>
              </a:prstGeom>
              <a:ln w="952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0497" name="Rectangle 5"/>
              <p:cNvSpPr/>
              <p:nvPr/>
            </p:nvSpPr>
            <p:spPr>
              <a:xfrm>
                <a:off x="7380" y="8460"/>
                <a:ext cx="2160" cy="468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pPr algn="ctr"/>
                <a:r>
                  <a:rPr lang="zh-CN" altLang="en-US" b="1">
                    <a:solidFill>
                      <a:srgbClr val="FF0000"/>
                    </a:solidFill>
                    <a:latin typeface="Times New Roman" panose="02020603050405020304" charset="0"/>
                  </a:rPr>
                  <a:t>判断为一般现在时</a:t>
                </a:r>
                <a:endParaRPr lang="zh-CN" altLang="en-US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0498" name="Line 4"/>
              <p:cNvSpPr/>
              <p:nvPr/>
            </p:nvSpPr>
            <p:spPr>
              <a:xfrm>
                <a:off x="6300" y="8382"/>
                <a:ext cx="1080" cy="312"/>
              </a:xfrm>
              <a:prstGeom prst="line">
                <a:avLst/>
              </a:prstGeom>
              <a:ln w="9525" cap="flat" cmpd="sng">
                <a:solidFill>
                  <a:srgbClr val="000000"/>
                </a:solidFill>
                <a:prstDash val="lgDash"/>
                <a:headEnd type="none" w="med" len="med"/>
                <a:tailEnd type="triangle" w="med" len="med"/>
              </a:ln>
            </p:spPr>
            <p:txBody>
              <a:bodyPr/>
              <a:p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0499" name="Line 3"/>
              <p:cNvSpPr/>
              <p:nvPr/>
            </p:nvSpPr>
            <p:spPr>
              <a:xfrm flipV="true">
                <a:off x="6660" y="8772"/>
                <a:ext cx="720" cy="468"/>
              </a:xfrm>
              <a:prstGeom prst="line">
                <a:avLst/>
              </a:prstGeom>
              <a:ln w="9525" cap="flat" cmpd="sng">
                <a:solidFill>
                  <a:srgbClr val="000000"/>
                </a:solidFill>
                <a:prstDash val="lgDash"/>
                <a:headEnd type="none" w="med" len="med"/>
                <a:tailEnd type="triangle" w="med" len="med"/>
              </a:ln>
            </p:spPr>
            <p:txBody>
              <a:bodyPr/>
              <a:p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0500" name="Line 2"/>
              <p:cNvSpPr/>
              <p:nvPr/>
            </p:nvSpPr>
            <p:spPr>
              <a:xfrm>
                <a:off x="3420" y="8694"/>
                <a:ext cx="540" cy="0"/>
              </a:xfrm>
              <a:prstGeom prst="line">
                <a:avLst/>
              </a:prstGeom>
              <a:ln w="9525" cap="flat" cmpd="sng">
                <a:solidFill>
                  <a:srgbClr val="000000"/>
                </a:solidFill>
                <a:prstDash val="lgDash"/>
                <a:headEnd type="none" w="med" len="med"/>
                <a:tailEnd type="triangle" w="med" len="med"/>
              </a:ln>
            </p:spPr>
            <p:txBody>
              <a:bodyPr/>
              <a:p>
                <a:endParaRPr lang="zh-CN" altLang="en-US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7" name="标题 1"/>
          <p:cNvSpPr>
            <a:spLocks noGrp="true"/>
          </p:cNvSpPr>
          <p:nvPr>
            <p:ph type="title"/>
          </p:nvPr>
        </p:nvSpPr>
        <p:spPr>
          <a:xfrm>
            <a:off x="3024188" y="642938"/>
            <a:ext cx="1185863" cy="774700"/>
          </a:xfrm>
        </p:spPr>
        <p:txBody>
          <a:bodyPr/>
          <a:lstStyle/>
          <a:p>
            <a:pPr eaLnBrk="1" fontAlgn="base" hangingPunct="1">
              <a:defRPr/>
            </a:pPr>
            <a:r>
              <a:rPr lang="zh-CN" altLang="en-US" sz="3600" strike="noStrike" noProof="1" dirty="0" smtClean="0">
                <a:solidFill>
                  <a:schemeClr val="accent6">
                    <a:lumMod val="75000"/>
                  </a:schemeClr>
                </a:solidFill>
                <a:latin typeface="方正粗圆简体" panose="03000509000000000000" pitchFamily="65" charset="-122"/>
                <a:ea typeface="方正粗圆简体" panose="03000509000000000000" pitchFamily="65" charset="-122"/>
              </a:rPr>
              <a:t>小结</a:t>
            </a:r>
            <a:endParaRPr lang="zh-CN" altLang="en-US" sz="3600" strike="noStrike" noProof="1" dirty="0" smtClean="0">
              <a:solidFill>
                <a:schemeClr val="accent6">
                  <a:lumMod val="75000"/>
                </a:schemeClr>
              </a:solidFill>
              <a:latin typeface="方正粗圆简体" panose="03000509000000000000" pitchFamily="65" charset="-122"/>
              <a:ea typeface="方正粗圆简体" panose="03000509000000000000" pitchFamily="65" charset="-122"/>
            </a:endParaRPr>
          </a:p>
        </p:txBody>
      </p:sp>
      <p:pic>
        <p:nvPicPr>
          <p:cNvPr id="21506" name="Picture 3" descr="C:\TDDOWNLOAD\pencil.png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644650" y="673100"/>
            <a:ext cx="927100" cy="9286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9" name="内容占位符 2"/>
          <p:cNvSpPr>
            <a:spLocks noGrp="true"/>
          </p:cNvSpPr>
          <p:nvPr>
            <p:ph idx="1"/>
          </p:nvPr>
        </p:nvSpPr>
        <p:spPr>
          <a:xfrm>
            <a:off x="1989773" y="1893253"/>
            <a:ext cx="8535988" cy="3941763"/>
          </a:xfrm>
        </p:spPr>
        <p:txBody>
          <a:bodyPr>
            <a:normAutofit fontScale="90000" lnSpcReduction="20000"/>
          </a:bodyPr>
          <a:lstStyle/>
          <a:p>
            <a:pPr fontAlgn="base"/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概念：经常、反复发生的动作或行为及现在的某种状况。</a:t>
            </a:r>
            <a:endParaRPr lang="zh-CN" altLang="en-US" sz="2400" b="1" strike="noStrike" noProof="1" dirty="0" smtClean="0">
              <a:solidFill>
                <a:schemeClr val="tx1"/>
              </a:solidFill>
              <a:latin typeface="Times New Roman" panose="02020603050405020304" charset="0"/>
            </a:endParaRPr>
          </a:p>
          <a:p>
            <a:pPr fontAlgn="base"/>
            <a:r>
              <a:rPr lang="zh-CN" altLang="en-US" sz="2400" b="1" strike="noStrike" noProof="1" dirty="0" smtClean="0">
                <a:solidFill>
                  <a:srgbClr val="FF0000"/>
                </a:solidFill>
                <a:latin typeface="Times New Roman" panose="02020603050405020304" charset="0"/>
              </a:rPr>
              <a:t>时间状语：</a:t>
            </a:r>
            <a:r>
              <a:rPr lang="en-US" sz="2400" b="1" strike="noStrike" noProof="1" dirty="0" smtClean="0">
                <a:solidFill>
                  <a:srgbClr val="FF0000"/>
                </a:solidFill>
                <a:latin typeface="Times New Roman" panose="02020603050405020304" charset="0"/>
              </a:rPr>
              <a:t>often, usually, always, sometimes, every week (day, year, month ...), once a week, on Sundays, etc. </a:t>
            </a:r>
            <a:endParaRPr lang="en-US" altLang="en-US" sz="2400" b="1" strike="noStrike" noProof="1" dirty="0" smtClean="0">
              <a:solidFill>
                <a:srgbClr val="FF0000"/>
              </a:solidFill>
              <a:latin typeface="Times New Roman" panose="02020603050405020304" charset="0"/>
            </a:endParaRPr>
          </a:p>
          <a:p>
            <a:pPr fontAlgn="base"/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基本结构：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①be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动词；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②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行为动词</a:t>
            </a:r>
            <a:endParaRPr lang="zh-CN" altLang="en-US" sz="2400" b="1" strike="noStrike" noProof="1" dirty="0" smtClean="0">
              <a:solidFill>
                <a:schemeClr val="tx1"/>
              </a:solidFill>
              <a:latin typeface="Times New Roman" panose="02020603050405020304" charset="0"/>
            </a:endParaRPr>
          </a:p>
          <a:p>
            <a:pPr fontAlgn="base"/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否定形式：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① am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／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is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／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are 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＋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not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；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②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此时态的谓语动词若为行为动词，则在其前加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don’t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，如主语为第三人称单数，则用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doesn’t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，同时还原行为动词。</a:t>
            </a:r>
            <a:endParaRPr lang="zh-CN" altLang="en-US" sz="2400" b="1" strike="noStrike" noProof="1" dirty="0" smtClean="0">
              <a:solidFill>
                <a:schemeClr val="tx1"/>
              </a:solidFill>
              <a:latin typeface="Times New Roman" panose="02020603050405020304" charset="0"/>
            </a:endParaRPr>
          </a:p>
          <a:p>
            <a:pPr fontAlgn="base"/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一般疑问句：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①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把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be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动词放于句首；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②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用助动词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do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提问，如主语为第三人称单数，则用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does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，同时，还原行为动词。</a:t>
            </a:r>
            <a:endParaRPr kumimoji="1" lang="zh-CN" altLang="en-US" sz="2400" b="1" strike="noStrike" noProof="1" dirty="0" smtClean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charset="0"/>
              <a:ea typeface="方正卡通简体" pitchFamily="65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TextBox 10"/>
          <p:cNvSpPr txBox="true"/>
          <p:nvPr/>
        </p:nvSpPr>
        <p:spPr>
          <a:xfrm>
            <a:off x="445135" y="357505"/>
            <a:ext cx="266700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2. 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一般过去时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3949065" y="4528185"/>
            <a:ext cx="472059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形式：主语</a:t>
            </a:r>
            <a:r>
              <a:rPr lang="en-US" altLang="zh-CN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+ </a:t>
            </a: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动词过去式</a:t>
            </a:r>
            <a:endParaRPr lang="zh-CN" altLang="en-US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zh-CN" altLang="en-US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" name="图片 2"/>
          <p:cNvPicPr>
            <a:picLocks noChangeAspect="true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014855" y="1898015"/>
            <a:ext cx="8162925" cy="196215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/>
          <p:cNvSpPr txBox="true"/>
          <p:nvPr>
            <p:custDataLst>
              <p:tags r:id="rId1"/>
            </p:custDataLst>
          </p:nvPr>
        </p:nvSpPr>
        <p:spPr>
          <a:xfrm>
            <a:off x="3752215" y="2296477"/>
            <a:ext cx="2783205" cy="786765"/>
          </a:xfrm>
          <a:prstGeom prst="rect">
            <a:avLst/>
          </a:prstGeom>
          <a:noFill/>
        </p:spPr>
        <p:txBody>
          <a:bodyPr wrap="square" lIns="0" tIns="0" rIns="0" bIns="0" rtlCol="0" anchor="b" anchorCtr="false">
            <a:norm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i="0" spc="200" baseline="0" noProof="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</a:rPr>
              <a:t>第一章节</a:t>
            </a:r>
            <a:endParaRPr kumimoji="0" lang="zh-CN" altLang="en-US" sz="4400" i="0" spc="200" baseline="0" noProof="0">
              <a:ln>
                <a:noFill/>
              </a:ln>
              <a:solidFill>
                <a:schemeClr val="dk1">
                  <a:lumMod val="85000"/>
                  <a:lumOff val="15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40" name="矩形 39"/>
          <p:cNvSpPr/>
          <p:nvPr>
            <p:custDataLst>
              <p:tags r:id="rId2"/>
            </p:custDataLst>
          </p:nvPr>
        </p:nvSpPr>
        <p:spPr>
          <a:xfrm>
            <a:off x="3752215" y="3182302"/>
            <a:ext cx="2782570" cy="30797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spc="200" baseline="0" noProof="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uFillTx/>
                <a:latin typeface="Arial" panose="02080604020202020204" pitchFamily="34" charset="0"/>
                <a:ea typeface="微软雅黑" panose="020B0503020204020204" charset="-122"/>
                <a:cs typeface="+mn-cs"/>
              </a:rPr>
              <a:t>PART ONE</a:t>
            </a:r>
            <a:endParaRPr kumimoji="0" lang="en-US" altLang="zh-CN" sz="1400" b="0" i="0" spc="200" baseline="0" noProof="0" dirty="0">
              <a:ln>
                <a:noFill/>
              </a:ln>
              <a:solidFill>
                <a:schemeClr val="dk1">
                  <a:lumMod val="85000"/>
                  <a:lumOff val="15000"/>
                </a:schemeClr>
              </a:solidFill>
              <a:effectLst/>
              <a:uLnTx/>
              <a:uFillTx/>
              <a:latin typeface="Arial" panose="02080604020202020204" pitchFamily="34" charset="0"/>
              <a:ea typeface="微软雅黑" panose="020B0503020204020204" charset="-122"/>
              <a:cs typeface="+mn-cs"/>
            </a:endParaRPr>
          </a:p>
        </p:txBody>
      </p:sp>
      <p:cxnSp>
        <p:nvCxnSpPr>
          <p:cNvPr id="42" name="直接连接符 41"/>
          <p:cNvCxnSpPr/>
          <p:nvPr>
            <p:custDataLst>
              <p:tags r:id="rId3"/>
            </p:custDataLst>
          </p:nvPr>
        </p:nvCxnSpPr>
        <p:spPr>
          <a:xfrm>
            <a:off x="2759710" y="2689542"/>
            <a:ext cx="755015" cy="0"/>
          </a:xfrm>
          <a:prstGeom prst="line">
            <a:avLst/>
          </a:prstGeom>
          <a:noFill/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cxnSp>
        <p:nvCxnSpPr>
          <p:cNvPr id="43" name="直接连接符 42"/>
          <p:cNvCxnSpPr/>
          <p:nvPr>
            <p:custDataLst>
              <p:tags r:id="rId4"/>
            </p:custDataLst>
          </p:nvPr>
        </p:nvCxnSpPr>
        <p:spPr>
          <a:xfrm>
            <a:off x="6772275" y="2689542"/>
            <a:ext cx="755015" cy="0"/>
          </a:xfrm>
          <a:prstGeom prst="line">
            <a:avLst/>
          </a:prstGeom>
          <a:noFill/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sp>
        <p:nvSpPr>
          <p:cNvPr id="2" name="标题 1"/>
          <p:cNvSpPr>
            <a:spLocks noGrp="true"/>
          </p:cNvSpPr>
          <p:nvPr>
            <p:ph type="ctrTitle" idx="13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>
                <a:solidFill>
                  <a:schemeClr val="accent1"/>
                </a:solidFill>
              </a:rPr>
              <a:t>动词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时</a:t>
            </a:r>
            <a:r>
              <a:rPr lang="zh-CN" altLang="en-US">
                <a:solidFill>
                  <a:schemeClr val="accent1"/>
                </a:solidFill>
              </a:rPr>
              <a:t>态</a:t>
            </a:r>
            <a:endParaRPr lang="zh-CN" altLang="en-US">
              <a:solidFill>
                <a:schemeClr val="accent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553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23554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23555" name="Rectangle 16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46081" name="Group 1"/>
          <p:cNvGrpSpPr/>
          <p:nvPr/>
        </p:nvGrpSpPr>
        <p:grpSpPr>
          <a:xfrm>
            <a:off x="1881188" y="1357313"/>
            <a:ext cx="5643562" cy="4630737"/>
            <a:chOff x="2700" y="6042"/>
            <a:chExt cx="5040" cy="4446"/>
          </a:xfrm>
        </p:grpSpPr>
        <p:sp>
          <p:nvSpPr>
            <p:cNvPr id="23557" name="AutoShape 15"/>
            <p:cNvSpPr/>
            <p:nvPr/>
          </p:nvSpPr>
          <p:spPr>
            <a:xfrm>
              <a:off x="2940" y="9708"/>
              <a:ext cx="1800" cy="780"/>
            </a:xfrm>
            <a:prstGeom prst="wedgeRectCallout">
              <a:avLst>
                <a:gd name="adj1" fmla="val 39167"/>
                <a:gd name="adj2" fmla="val -88847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solidFill>
                    <a:srgbClr val="FF0000"/>
                  </a:solidFill>
                  <a:latin typeface="Times New Roman" panose="02020603050405020304" charset="0"/>
                </a:rPr>
                <a:t>重读闭音节，双写辅音字母加</a:t>
              </a:r>
              <a:r>
                <a:rPr lang="en-US" altLang="zh-CN" sz="2000" b="1">
                  <a:solidFill>
                    <a:srgbClr val="FF0000"/>
                  </a:solidFill>
                  <a:latin typeface="Times New Roman" panose="02020603050405020304" charset="0"/>
                </a:rPr>
                <a:t>ed</a:t>
              </a:r>
              <a:endParaRPr lang="en-US" altLang="zh-CN" sz="2000" b="1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grpSp>
          <p:nvGrpSpPr>
            <p:cNvPr id="23558" name="Group 2"/>
            <p:cNvGrpSpPr/>
            <p:nvPr/>
          </p:nvGrpSpPr>
          <p:grpSpPr>
            <a:xfrm>
              <a:off x="2700" y="6042"/>
              <a:ext cx="5040" cy="4446"/>
              <a:chOff x="2700" y="6042"/>
              <a:chExt cx="5040" cy="4446"/>
            </a:xfrm>
          </p:grpSpPr>
          <p:sp>
            <p:nvSpPr>
              <p:cNvPr id="23559" name="Rectangle 14"/>
              <p:cNvSpPr/>
              <p:nvPr/>
            </p:nvSpPr>
            <p:spPr>
              <a:xfrm>
                <a:off x="4680" y="7836"/>
                <a:ext cx="1260" cy="78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pPr algn="ctr"/>
                <a:r>
                  <a:rPr lang="zh-CN" altLang="en-US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行为动词的过去式</a:t>
                </a:r>
                <a:endParaRPr lang="zh-CN" altLang="en-US" sz="2000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3560" name="Rectangle 13"/>
              <p:cNvSpPr/>
              <p:nvPr/>
            </p:nvSpPr>
            <p:spPr>
              <a:xfrm>
                <a:off x="3240" y="7212"/>
                <a:ext cx="1800" cy="468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pPr algn="ctr"/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carry </a:t>
                </a:r>
                <a:r>
                  <a:rPr lang="en-US" altLang="zh-CN" sz="2000" b="1">
                    <a:solidFill>
                      <a:srgbClr val="FF0000"/>
                    </a:solidFill>
                    <a:latin typeface="Arial" panose="02080604020202020204" pitchFamily="34" charset="0"/>
                  </a:rPr>
                  <a:t>—</a:t>
                </a:r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 carried</a:t>
                </a:r>
                <a:endParaRPr lang="en-US" altLang="zh-CN" sz="2000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3561" name="Rectangle 12"/>
              <p:cNvSpPr/>
              <p:nvPr/>
            </p:nvSpPr>
            <p:spPr>
              <a:xfrm>
                <a:off x="5580" y="7212"/>
                <a:ext cx="1620" cy="468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pPr algn="ctr"/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like </a:t>
                </a:r>
                <a:r>
                  <a:rPr lang="en-US" altLang="zh-CN" sz="2000" b="1">
                    <a:solidFill>
                      <a:srgbClr val="FF0000"/>
                    </a:solidFill>
                    <a:latin typeface="Arial" panose="02080604020202020204" pitchFamily="34" charset="0"/>
                  </a:rPr>
                  <a:t>—</a:t>
                </a:r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 liked</a:t>
                </a:r>
                <a:endParaRPr lang="en-US" altLang="zh-CN" sz="2000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3562" name="Rectangle 11"/>
              <p:cNvSpPr/>
              <p:nvPr/>
            </p:nvSpPr>
            <p:spPr>
              <a:xfrm>
                <a:off x="3240" y="8928"/>
                <a:ext cx="1800" cy="468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pPr algn="ctr"/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stop </a:t>
                </a:r>
                <a:r>
                  <a:rPr lang="en-US" altLang="zh-CN" sz="2000" b="1">
                    <a:solidFill>
                      <a:srgbClr val="FF0000"/>
                    </a:solidFill>
                    <a:latin typeface="Arial" panose="02080604020202020204" pitchFamily="34" charset="0"/>
                  </a:rPr>
                  <a:t>—</a:t>
                </a:r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 stopped</a:t>
                </a:r>
                <a:endParaRPr lang="en-US" altLang="zh-CN" sz="2000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3563" name="Rectangle 10"/>
              <p:cNvSpPr/>
              <p:nvPr/>
            </p:nvSpPr>
            <p:spPr>
              <a:xfrm>
                <a:off x="5580" y="8928"/>
                <a:ext cx="1800" cy="468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pPr algn="ctr"/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work </a:t>
                </a:r>
                <a:r>
                  <a:rPr lang="en-US" altLang="zh-CN" sz="2000" b="1">
                    <a:solidFill>
                      <a:srgbClr val="FF0000"/>
                    </a:solidFill>
                    <a:latin typeface="Arial" panose="02080604020202020204" pitchFamily="34" charset="0"/>
                  </a:rPr>
                  <a:t>—</a:t>
                </a:r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 worked</a:t>
                </a:r>
                <a:endParaRPr lang="en-US" altLang="zh-CN" sz="2000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3564" name="Line 9"/>
              <p:cNvSpPr/>
              <p:nvPr/>
            </p:nvSpPr>
            <p:spPr>
              <a:xfrm>
                <a:off x="5040" y="7446"/>
                <a:ext cx="540" cy="0"/>
              </a:xfrm>
              <a:prstGeom prst="line">
                <a:avLst/>
              </a:prstGeom>
              <a:ln w="2857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 sz="2000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3565" name="Line 8"/>
              <p:cNvSpPr/>
              <p:nvPr/>
            </p:nvSpPr>
            <p:spPr>
              <a:xfrm>
                <a:off x="5040" y="9084"/>
                <a:ext cx="540" cy="0"/>
              </a:xfrm>
              <a:prstGeom prst="line">
                <a:avLst/>
              </a:prstGeom>
              <a:ln w="28575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 sz="2000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3566" name="Line 7"/>
              <p:cNvSpPr/>
              <p:nvPr/>
            </p:nvSpPr>
            <p:spPr>
              <a:xfrm>
                <a:off x="5400" y="7446"/>
                <a:ext cx="0" cy="390"/>
              </a:xfrm>
              <a:prstGeom prst="line">
                <a:avLst/>
              </a:prstGeom>
              <a:ln w="57150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 sz="2000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3567" name="Line 6"/>
              <p:cNvSpPr/>
              <p:nvPr/>
            </p:nvSpPr>
            <p:spPr>
              <a:xfrm>
                <a:off x="5400" y="8616"/>
                <a:ext cx="0" cy="468"/>
              </a:xfrm>
              <a:prstGeom prst="line">
                <a:avLst/>
              </a:prstGeom>
              <a:ln w="57150" cap="flat" cmpd="sng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 sz="2000" b="1" dirty="0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3568" name="AutoShape 5"/>
              <p:cNvSpPr/>
              <p:nvPr/>
            </p:nvSpPr>
            <p:spPr>
              <a:xfrm>
                <a:off x="6480" y="6042"/>
                <a:ext cx="1260" cy="858"/>
              </a:xfrm>
              <a:prstGeom prst="wedgeRectCallout">
                <a:avLst>
                  <a:gd name="adj1" fmla="val -42856"/>
                  <a:gd name="adj2" fmla="val 84264"/>
                </a:avLst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r>
                  <a:rPr lang="zh-CN" altLang="en-US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以</a:t>
                </a:r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e</a:t>
                </a:r>
                <a:r>
                  <a:rPr lang="zh-CN" altLang="en-US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结尾，直接加</a:t>
                </a:r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d</a:t>
                </a:r>
                <a:endParaRPr lang="en-US" altLang="zh-CN" sz="2000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3569" name="AutoShape 4"/>
              <p:cNvSpPr/>
              <p:nvPr/>
            </p:nvSpPr>
            <p:spPr>
              <a:xfrm>
                <a:off x="2700" y="6120"/>
                <a:ext cx="1800" cy="780"/>
              </a:xfrm>
              <a:prstGeom prst="wedgeRectCallout">
                <a:avLst>
                  <a:gd name="adj1" fmla="val 37500"/>
                  <a:gd name="adj2" fmla="val 86153"/>
                </a:avLst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r>
                  <a:rPr lang="zh-CN" altLang="en-US" sz="2000" b="1" dirty="0">
                    <a:solidFill>
                      <a:srgbClr val="FF0000"/>
                    </a:solidFill>
                    <a:latin typeface="Times New Roman" panose="02020603050405020304" charset="0"/>
                  </a:rPr>
                  <a:t>辅音字母加</a:t>
                </a:r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y</a:t>
                </a:r>
                <a:r>
                  <a:rPr lang="zh-CN" altLang="en-US" sz="2000" b="1" dirty="0">
                    <a:solidFill>
                      <a:srgbClr val="FF0000"/>
                    </a:solidFill>
                    <a:latin typeface="Times New Roman" panose="02020603050405020304" charset="0"/>
                  </a:rPr>
                  <a:t>，变</a:t>
                </a:r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y</a:t>
                </a:r>
                <a:r>
                  <a:rPr lang="zh-CN" altLang="en-US" sz="2000" b="1" dirty="0">
                    <a:solidFill>
                      <a:srgbClr val="FF0000"/>
                    </a:solidFill>
                    <a:latin typeface="Times New Roman" panose="02020603050405020304" charset="0"/>
                  </a:rPr>
                  <a:t>为</a:t>
                </a:r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i</a:t>
                </a:r>
                <a:r>
                  <a:rPr lang="zh-CN" altLang="en-US" sz="2000" b="1" dirty="0">
                    <a:solidFill>
                      <a:srgbClr val="FF0000"/>
                    </a:solidFill>
                    <a:latin typeface="Times New Roman" panose="02020603050405020304" charset="0"/>
                  </a:rPr>
                  <a:t>，加</a:t>
                </a:r>
                <a:r>
                  <a:rPr lang="en-US" altLang="zh-CN" sz="2000" b="1" err="1">
                    <a:solidFill>
                      <a:srgbClr val="FF0000"/>
                    </a:solidFill>
                    <a:latin typeface="Times New Roman" panose="02020603050405020304" charset="0"/>
                  </a:rPr>
                  <a:t>ed</a:t>
                </a:r>
                <a:endParaRPr lang="en-US" altLang="zh-CN" sz="2000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  <p:sp>
            <p:nvSpPr>
              <p:cNvPr id="23570" name="AutoShape 3"/>
              <p:cNvSpPr/>
              <p:nvPr/>
            </p:nvSpPr>
            <p:spPr>
              <a:xfrm>
                <a:off x="5760" y="9708"/>
                <a:ext cx="1260" cy="780"/>
              </a:xfrm>
              <a:prstGeom prst="wedgeRectCallout">
                <a:avLst>
                  <a:gd name="adj1" fmla="val -28569"/>
                  <a:gd name="adj2" fmla="val -90769"/>
                </a:avLst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r>
                  <a:rPr lang="zh-CN" altLang="en-US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直接在词尾加</a:t>
                </a:r>
                <a:r>
                  <a:rPr lang="en-US" altLang="zh-CN" sz="2000" b="1">
                    <a:solidFill>
                      <a:srgbClr val="FF0000"/>
                    </a:solidFill>
                    <a:latin typeface="Times New Roman" panose="02020603050405020304" charset="0"/>
                  </a:rPr>
                  <a:t>ed</a:t>
                </a:r>
                <a:endParaRPr lang="en-US" altLang="zh-CN" sz="2000" b="1">
                  <a:solidFill>
                    <a:srgbClr val="FF0000"/>
                  </a:solidFill>
                  <a:latin typeface="Arial" panose="02080604020202020204" pitchFamily="34" charset="0"/>
                </a:endParaRPr>
              </a:p>
            </p:txBody>
          </p:sp>
        </p:grpSp>
      </p:grpSp>
      <p:cxnSp>
        <p:nvCxnSpPr>
          <p:cNvPr id="43" name="直接连接符 42"/>
          <p:cNvCxnSpPr/>
          <p:nvPr/>
        </p:nvCxnSpPr>
        <p:spPr>
          <a:xfrm rot="5400000">
            <a:off x="5524500" y="3571875"/>
            <a:ext cx="5002213" cy="1588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106" name="Group 26"/>
          <p:cNvGrpSpPr/>
          <p:nvPr/>
        </p:nvGrpSpPr>
        <p:grpSpPr>
          <a:xfrm rot="5400000">
            <a:off x="6891913" y="2626421"/>
            <a:ext cx="4636090" cy="1527429"/>
            <a:chOff x="1828" y="4467"/>
            <a:chExt cx="4369" cy="1139"/>
          </a:xfrm>
        </p:grpSpPr>
        <p:sp>
          <p:nvSpPr>
            <p:cNvPr id="23573" name="Rectangle 27"/>
            <p:cNvSpPr/>
            <p:nvPr/>
          </p:nvSpPr>
          <p:spPr>
            <a:xfrm rot="-5400000">
              <a:off x="2951" y="3809"/>
              <a:ext cx="425" cy="2671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just"/>
              <a:r>
                <a:rPr lang="zh-CN" altLang="en-US" sz="2000" b="1" dirty="0">
                  <a:latin typeface="Calibri" panose="020F0502020204030204" charset="0"/>
                </a:rPr>
                <a:t>动词</a:t>
              </a:r>
              <a:r>
                <a:rPr lang="en-US" altLang="zh-CN" sz="2000" b="1">
                  <a:latin typeface="Calibri" panose="020F0502020204030204" charset="0"/>
                </a:rPr>
                <a:t>be</a:t>
              </a:r>
              <a:r>
                <a:rPr lang="zh-CN" altLang="en-US" sz="2000" b="1" dirty="0">
                  <a:latin typeface="Calibri" panose="020F0502020204030204" charset="0"/>
                </a:rPr>
                <a:t>的过去式变化</a:t>
              </a:r>
              <a:endParaRPr lang="zh-CN" altLang="en-US" sz="2000" b="1" dirty="0">
                <a:latin typeface="Calibri" panose="020F0502020204030204" charset="0"/>
              </a:endParaRPr>
            </a:p>
          </p:txBody>
        </p:sp>
        <p:sp>
          <p:nvSpPr>
            <p:cNvPr id="23574" name="Rectangle 28"/>
            <p:cNvSpPr/>
            <p:nvPr/>
          </p:nvSpPr>
          <p:spPr>
            <a:xfrm rot="-5400000">
              <a:off x="4937" y="4346"/>
              <a:ext cx="1139" cy="138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pPr algn="just"/>
              <a:r>
                <a:rPr lang="en-US" altLang="zh-CN" sz="2000" b="1">
                  <a:latin typeface="Calibri" panose="020F0502020204030204" charset="0"/>
                </a:rPr>
                <a:t>am — was</a:t>
              </a:r>
              <a:endParaRPr lang="en-US" altLang="zh-CN" sz="2000" b="1">
                <a:latin typeface="Calibri" panose="020F0502020204030204" charset="0"/>
              </a:endParaRPr>
            </a:p>
            <a:p>
              <a:pPr algn="just"/>
              <a:r>
                <a:rPr lang="en-US" altLang="zh-CN" sz="2000" b="1">
                  <a:latin typeface="Calibri" panose="020F0502020204030204" charset="0"/>
                </a:rPr>
                <a:t>is — was</a:t>
              </a:r>
              <a:endParaRPr lang="en-US" altLang="zh-CN" sz="2000" b="1">
                <a:latin typeface="Calibri" panose="020F0502020204030204" charset="0"/>
              </a:endParaRPr>
            </a:p>
            <a:p>
              <a:pPr algn="just"/>
              <a:r>
                <a:rPr lang="en-US" altLang="zh-CN" sz="2000" b="1">
                  <a:latin typeface="Calibri" panose="020F0502020204030204" charset="0"/>
                </a:rPr>
                <a:t>are — were</a:t>
              </a:r>
              <a:endParaRPr lang="en-US" altLang="zh-CN" sz="2000" b="1" dirty="0">
                <a:latin typeface="Calibri" panose="020F0502020204030204" charset="0"/>
              </a:endParaRPr>
            </a:p>
          </p:txBody>
        </p:sp>
        <p:sp>
          <p:nvSpPr>
            <p:cNvPr id="23575" name="AutoShape 29"/>
            <p:cNvSpPr/>
            <p:nvPr/>
          </p:nvSpPr>
          <p:spPr>
            <a:xfrm>
              <a:off x="4500" y="4716"/>
              <a:ext cx="180" cy="858"/>
            </a:xfrm>
            <a:prstGeom prst="leftBrace">
              <a:avLst>
                <a:gd name="adj1" fmla="val 39700"/>
                <a:gd name="adj2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</p:grpSp>
      <p:sp>
        <p:nvSpPr>
          <p:cNvPr id="2" name="文本框 1"/>
          <p:cNvSpPr txBox="true"/>
          <p:nvPr/>
        </p:nvSpPr>
        <p:spPr>
          <a:xfrm>
            <a:off x="544830" y="418465"/>
            <a:ext cx="55168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80604020202020204" pitchFamily="34" charset="0"/>
                <a:sym typeface="+mn-ea"/>
              </a:rPr>
              <a:t>知识回顾：动词过去式的变化形式</a:t>
            </a:r>
            <a:endParaRPr lang="zh-CN" altLang="en-US" sz="28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80604020202020204" pitchFamily="34" charset="0"/>
              <a:sym typeface="+mn-ea"/>
            </a:endParaRPr>
          </a:p>
        </p:txBody>
      </p:sp>
      <p:sp>
        <p:nvSpPr>
          <p:cNvPr id="3" name="文本框 2"/>
          <p:cNvSpPr txBox="true"/>
          <p:nvPr/>
        </p:nvSpPr>
        <p:spPr>
          <a:xfrm>
            <a:off x="2654300" y="6231890"/>
            <a:ext cx="4265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特殊的：</a:t>
            </a:r>
            <a:r>
              <a:rPr lang="en-US" altLang="zh-CN" sz="2400"/>
              <a:t>have-had   do-did</a:t>
            </a:r>
            <a:r>
              <a:rPr lang="zh-CN" altLang="en-US" sz="2400"/>
              <a:t>等</a:t>
            </a: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6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lt1"/>
                </a:solidFill>
              </a:rPr>
              <a:t>一般过去时</a:t>
            </a:r>
            <a:r>
              <a:rPr lang="zh-CN" altLang="en-US" sz="2400">
                <a:solidFill>
                  <a:schemeClr val="lt1"/>
                </a:solidFill>
              </a:rPr>
              <a:t>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32790" y="723900"/>
            <a:ext cx="10755630" cy="6185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200">
                <a:solidFill>
                  <a:schemeClr val="accent1"/>
                </a:solidFill>
              </a:rPr>
              <a:t>1) </a:t>
            </a:r>
            <a:r>
              <a:rPr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在</a:t>
            </a:r>
            <a:r>
              <a:rPr sz="2200" u="sng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确定的</a:t>
            </a:r>
            <a:r>
              <a:rPr sz="2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过去时间里</a:t>
            </a:r>
            <a:r>
              <a:rPr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所发生的动作或存在的状态。</a:t>
            </a:r>
            <a:r>
              <a:rPr 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常与表示过去的时间状语连用，如：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 moment ago, three days ago, last night, last Friday,yesterday, the day before yesterday...,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有时没有表示过去的时间状语，需要根据上下文推断。</a:t>
            </a:r>
            <a:endParaRPr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2200"/>
              <a:t>Where </a:t>
            </a:r>
            <a:r>
              <a:rPr sz="2200">
                <a:solidFill>
                  <a:srgbClr val="FF0000"/>
                </a:solidFill>
              </a:rPr>
              <a:t>did</a:t>
            </a:r>
            <a:r>
              <a:rPr sz="2200"/>
              <a:t> you </a:t>
            </a:r>
            <a:r>
              <a:rPr sz="2200">
                <a:solidFill>
                  <a:srgbClr val="FF0000"/>
                </a:solidFill>
              </a:rPr>
              <a:t>go</a:t>
            </a:r>
            <a:r>
              <a:rPr sz="2200"/>
              <a:t> </a:t>
            </a:r>
            <a:r>
              <a:rPr sz="2200" u="sng"/>
              <a:t>yesterday</a:t>
            </a:r>
            <a:r>
              <a:rPr sz="2200"/>
              <a:t>?</a:t>
            </a:r>
            <a:endParaRPr sz="220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>
                <a:solidFill>
                  <a:schemeClr val="tx1"/>
                </a:solidFill>
              </a:rPr>
              <a:t>Could you please repeat your words? I </a:t>
            </a:r>
            <a:r>
              <a:rPr lang="en-US" altLang="zh-CN" sz="2200">
                <a:solidFill>
                  <a:srgbClr val="FF0000"/>
                </a:solidFill>
              </a:rPr>
              <a:t>missed</a:t>
            </a:r>
            <a:r>
              <a:rPr lang="en-US" altLang="zh-CN" sz="2200">
                <a:solidFill>
                  <a:schemeClr val="tx1"/>
                </a:solidFill>
              </a:rPr>
              <a:t> it.</a:t>
            </a:r>
            <a:endParaRPr lang="en-US" altLang="zh-CN" sz="22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>
                <a:solidFill>
                  <a:schemeClr val="tx1"/>
                </a:solidFill>
              </a:rPr>
              <a:t>Her English </a:t>
            </a:r>
            <a:r>
              <a:rPr lang="en-US" altLang="zh-CN" sz="2200">
                <a:solidFill>
                  <a:srgbClr val="FF0000"/>
                </a:solidFill>
              </a:rPr>
              <a:t>was</a:t>
            </a:r>
            <a:r>
              <a:rPr lang="en-US" altLang="zh-CN" sz="2200">
                <a:solidFill>
                  <a:schemeClr val="tx1"/>
                </a:solidFill>
              </a:rPr>
              <a:t> very good </a:t>
            </a:r>
            <a:r>
              <a:rPr lang="en-US" altLang="zh-CN" sz="2200" u="sng">
                <a:solidFill>
                  <a:schemeClr val="tx1"/>
                </a:solidFill>
              </a:rPr>
              <a:t>at that time</a:t>
            </a:r>
            <a:r>
              <a:rPr lang="en-US" altLang="zh-CN" sz="2200">
                <a:solidFill>
                  <a:schemeClr val="tx1"/>
                </a:solidFill>
              </a:rPr>
              <a:t>.</a:t>
            </a:r>
            <a:endParaRPr lang="en-US" altLang="zh-CN" sz="22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200">
                <a:solidFill>
                  <a:schemeClr val="accent1"/>
                </a:solidFill>
                <a:sym typeface="+mn-ea"/>
              </a:rPr>
              <a:t>2) </a:t>
            </a:r>
            <a:r>
              <a:rPr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表示</a:t>
            </a:r>
            <a:r>
              <a:rPr sz="2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过去经常性</a:t>
            </a:r>
            <a:r>
              <a:rPr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或</a:t>
            </a:r>
            <a:r>
              <a:rPr sz="2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习惯性的动作</a:t>
            </a:r>
            <a:r>
              <a:rPr 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或存在的状态（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P6</a:t>
            </a:r>
            <a:r>
              <a:rPr 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）</a:t>
            </a:r>
            <a:r>
              <a:rPr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。</a:t>
            </a:r>
            <a:endParaRPr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2200">
                <a:solidFill>
                  <a:srgbClr val="FF0000"/>
                </a:solidFill>
                <a:sym typeface="+mn-ea"/>
              </a:rPr>
              <a:t>Did</a:t>
            </a:r>
            <a:r>
              <a:rPr sz="2200">
                <a:sym typeface="+mn-ea"/>
              </a:rPr>
              <a:t> he often </a:t>
            </a:r>
            <a:r>
              <a:rPr sz="2200">
                <a:solidFill>
                  <a:srgbClr val="FF0000"/>
                </a:solidFill>
                <a:sym typeface="+mn-ea"/>
              </a:rPr>
              <a:t>go</a:t>
            </a:r>
            <a:r>
              <a:rPr sz="2200">
                <a:sym typeface="+mn-ea"/>
              </a:rPr>
              <a:t> swimming last summer?</a:t>
            </a:r>
            <a:endParaRPr sz="2200"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200">
                <a:sym typeface="+mn-ea"/>
              </a:rPr>
              <a:t>When I </a:t>
            </a:r>
            <a:r>
              <a:rPr lang="en-US" sz="2200">
                <a:solidFill>
                  <a:srgbClr val="FF0000"/>
                </a:solidFill>
                <a:sym typeface="+mn-ea"/>
              </a:rPr>
              <a:t>was</a:t>
            </a:r>
            <a:r>
              <a:rPr lang="en-US" sz="2200">
                <a:sym typeface="+mn-ea"/>
              </a:rPr>
              <a:t> in the countryside, I often </a:t>
            </a:r>
            <a:r>
              <a:rPr lang="en-US" sz="2200">
                <a:solidFill>
                  <a:srgbClr val="FF0000"/>
                </a:solidFill>
                <a:sym typeface="+mn-ea"/>
              </a:rPr>
              <a:t>walked</a:t>
            </a:r>
            <a:r>
              <a:rPr lang="en-US" sz="2200">
                <a:sym typeface="+mn-ea"/>
              </a:rPr>
              <a:t> by the riverside.</a:t>
            </a:r>
            <a:endParaRPr lang="en-US" sz="2200">
              <a:sym typeface="+mn-ea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200">
                <a:solidFill>
                  <a:schemeClr val="accent1"/>
                </a:solidFill>
                <a:sym typeface="+mn-ea"/>
              </a:rPr>
              <a:t>3) </a:t>
            </a:r>
            <a:r>
              <a:rPr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在</a:t>
            </a:r>
            <a:r>
              <a:rPr sz="2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时间和条件状语从句</a:t>
            </a:r>
            <a:r>
              <a:rPr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中，用</a:t>
            </a:r>
            <a:r>
              <a:rPr sz="2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一般过去时代替过去将来</a:t>
            </a:r>
            <a:r>
              <a:rPr lang="zh-CN" sz="2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时</a:t>
            </a:r>
            <a:r>
              <a:rPr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。</a:t>
            </a:r>
            <a:endParaRPr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200">
                <a:solidFill>
                  <a:schemeClr val="tx1"/>
                </a:solidFill>
              </a:rPr>
              <a:t>He </a:t>
            </a:r>
            <a:r>
              <a:rPr lang="en-US" altLang="zh-CN" sz="2200">
                <a:solidFill>
                  <a:srgbClr val="FF0000"/>
                </a:solidFill>
              </a:rPr>
              <a:t>said</a:t>
            </a:r>
            <a:r>
              <a:rPr lang="en-US" altLang="zh-CN" sz="2200">
                <a:solidFill>
                  <a:schemeClr val="tx1"/>
                </a:solidFill>
              </a:rPr>
              <a:t> he would call me </a:t>
            </a:r>
            <a:r>
              <a:rPr lang="en-US" altLang="zh-CN" sz="2200" u="sng">
                <a:solidFill>
                  <a:schemeClr val="tx1"/>
                </a:solidFill>
              </a:rPr>
              <a:t>as soon as he </a:t>
            </a:r>
            <a:r>
              <a:rPr lang="en-US" altLang="zh-CN" sz="2200" u="sng">
                <a:solidFill>
                  <a:srgbClr val="FF0000"/>
                </a:solidFill>
              </a:rPr>
              <a:t>arrived</a:t>
            </a:r>
            <a:r>
              <a:rPr lang="en-US" altLang="zh-CN" sz="2200" u="sng">
                <a:solidFill>
                  <a:schemeClr val="tx1"/>
                </a:solidFill>
              </a:rPr>
              <a:t> in Shanghai</a:t>
            </a:r>
            <a:r>
              <a:rPr lang="en-US" altLang="zh-CN" sz="2200">
                <a:solidFill>
                  <a:schemeClr val="tx1"/>
                </a:solidFill>
              </a:rPr>
              <a:t>.</a:t>
            </a:r>
            <a:endParaRPr lang="en-US" altLang="zh-CN" sz="22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en-US" altLang="zh-CN" sz="2200">
              <a:solidFill>
                <a:schemeClr val="tx1"/>
              </a:solidFill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64344"/>
              <a:chOff x="1205785" y="2436780"/>
              <a:chExt cx="1620000" cy="3864344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9447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zh-CN" altLang="en-US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练习</a:t>
                </a: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1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8124825" cy="15684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— When __________ your mother __________ you that 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blue dress, Mary?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— Sorry, I really can’t remember.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does; buy	  B. has; bought    C. had; bought	 D. did; buy</a:t>
            </a:r>
            <a:endParaRPr lang="zh-CN" altLang="en-US" sz="2400" dirty="0">
              <a:latin typeface="Times New Roman" panose="0202060305040502030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3810000" y="1571625"/>
            <a:ext cx="1077913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en-US" sz="3200">
                <a:solidFill>
                  <a:srgbClr val="FF0000"/>
                </a:solidFill>
                <a:latin typeface="Arial" panose="02080604020202020204" pitchFamily="34" charset="0"/>
              </a:rPr>
              <a:t>D                                 </a:t>
            </a:r>
            <a:endParaRPr lang="zh-CN" altLang="en-US" sz="32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6628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26629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26630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40961" name="Group 1"/>
          <p:cNvGrpSpPr/>
          <p:nvPr/>
        </p:nvGrpSpPr>
        <p:grpSpPr>
          <a:xfrm>
            <a:off x="1952625" y="3657600"/>
            <a:ext cx="8202613" cy="2271713"/>
            <a:chOff x="1800" y="972"/>
            <a:chExt cx="7560" cy="2340"/>
          </a:xfrm>
        </p:grpSpPr>
        <p:sp>
          <p:nvSpPr>
            <p:cNvPr id="26632" name="Oval 12"/>
            <p:cNvSpPr/>
            <p:nvPr/>
          </p:nvSpPr>
          <p:spPr>
            <a:xfrm>
              <a:off x="1800" y="1596"/>
              <a:ext cx="1620" cy="546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b="1" dirty="0">
                  <a:latin typeface="Times New Roman" panose="02020603050405020304" charset="0"/>
                </a:rPr>
                <a:t>解题思路</a:t>
              </a:r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26633" name="Rectangle 11"/>
            <p:cNvSpPr/>
            <p:nvPr/>
          </p:nvSpPr>
          <p:spPr>
            <a:xfrm>
              <a:off x="4320" y="2844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b="1">
                  <a:latin typeface="Times New Roman" panose="02020603050405020304" charset="0"/>
                </a:rPr>
                <a:t>看答句</a:t>
              </a:r>
              <a:endParaRPr lang="zh-CN" altLang="en-US" b="1">
                <a:latin typeface="Arial" panose="02080604020202020204" pitchFamily="34" charset="0"/>
              </a:endParaRPr>
            </a:p>
          </p:txBody>
        </p:sp>
        <p:sp>
          <p:nvSpPr>
            <p:cNvPr id="26634" name="AutoShape 10"/>
            <p:cNvSpPr/>
            <p:nvPr/>
          </p:nvSpPr>
          <p:spPr>
            <a:xfrm>
              <a:off x="4500" y="2064"/>
              <a:ext cx="1800" cy="492"/>
            </a:xfrm>
            <a:prstGeom prst="wedgeRectCallout">
              <a:avLst>
                <a:gd name="adj1" fmla="val -42500"/>
                <a:gd name="adj2" fmla="val 105486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b="1">
                  <a:latin typeface="Times New Roman" panose="02020603050405020304" charset="0"/>
                </a:rPr>
                <a:t>不记得什么时候</a:t>
              </a:r>
              <a:endParaRPr lang="zh-CN" altLang="en-US" b="1">
                <a:latin typeface="Arial" panose="02080604020202020204" pitchFamily="34" charset="0"/>
              </a:endParaRPr>
            </a:p>
          </p:txBody>
        </p:sp>
        <p:sp>
          <p:nvSpPr>
            <p:cNvPr id="26635" name="Rectangle 9"/>
            <p:cNvSpPr/>
            <p:nvPr/>
          </p:nvSpPr>
          <p:spPr>
            <a:xfrm>
              <a:off x="5760" y="2688"/>
              <a:ext cx="3060" cy="468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en-US" altLang="zh-CN" b="1">
                  <a:latin typeface="Times New Roman" panose="02020603050405020304" charset="0"/>
                </a:rPr>
                <a:t>Sorry, I really can</a:t>
              </a:r>
              <a:r>
                <a:rPr lang="en-US" altLang="zh-CN" b="1">
                  <a:latin typeface="Arial" panose="02080604020202020204" pitchFamily="34" charset="0"/>
                </a:rPr>
                <a:t>’</a:t>
              </a:r>
              <a:r>
                <a:rPr lang="en-US" altLang="zh-CN" b="1">
                  <a:latin typeface="Times New Roman" panose="02020603050405020304" charset="0"/>
                </a:rPr>
                <a:t>t remember.</a:t>
              </a:r>
              <a:endParaRPr lang="en-US" altLang="zh-CN" b="1">
                <a:latin typeface="Arial" panose="02080604020202020204" pitchFamily="34" charset="0"/>
              </a:endParaRPr>
            </a:p>
          </p:txBody>
        </p:sp>
        <p:sp>
          <p:nvSpPr>
            <p:cNvPr id="26636" name="Line 8"/>
            <p:cNvSpPr/>
            <p:nvPr/>
          </p:nvSpPr>
          <p:spPr>
            <a:xfrm>
              <a:off x="5400" y="3156"/>
              <a:ext cx="324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26637" name="Line 7"/>
            <p:cNvSpPr/>
            <p:nvPr/>
          </p:nvSpPr>
          <p:spPr>
            <a:xfrm>
              <a:off x="7380" y="1440"/>
              <a:ext cx="19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26638" name="Rectangle 6"/>
            <p:cNvSpPr/>
            <p:nvPr/>
          </p:nvSpPr>
          <p:spPr>
            <a:xfrm>
              <a:off x="7560" y="972"/>
              <a:ext cx="1800" cy="468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zh-CN" altLang="en-US" b="1">
                  <a:latin typeface="Times New Roman" panose="02020603050405020304" charset="0"/>
                </a:rPr>
                <a:t>判断为过去时态</a:t>
              </a:r>
              <a:endParaRPr lang="zh-CN" altLang="en-US" b="1">
                <a:latin typeface="Arial" panose="02080604020202020204" pitchFamily="34" charset="0"/>
              </a:endParaRPr>
            </a:p>
          </p:txBody>
        </p:sp>
        <p:sp>
          <p:nvSpPr>
            <p:cNvPr id="26639" name="AutoShape 5"/>
            <p:cNvSpPr/>
            <p:nvPr/>
          </p:nvSpPr>
          <p:spPr>
            <a:xfrm>
              <a:off x="5355" y="1128"/>
              <a:ext cx="1948" cy="492"/>
            </a:xfrm>
            <a:prstGeom prst="wedgeRectCallout">
              <a:avLst>
                <a:gd name="adj1" fmla="val 34167"/>
                <a:gd name="adj2" fmla="val 122560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b="1" dirty="0">
                  <a:latin typeface="Times New Roman" panose="02020603050405020304" charset="0"/>
                </a:rPr>
                <a:t>连衣裙已经买过了</a:t>
              </a:r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26640" name="Rectangle 4"/>
            <p:cNvSpPr/>
            <p:nvPr/>
          </p:nvSpPr>
          <p:spPr>
            <a:xfrm>
              <a:off x="6660" y="1908"/>
              <a:ext cx="1020" cy="468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zh-CN" altLang="en-US" b="1">
                  <a:latin typeface="Times New Roman" panose="02020603050405020304" charset="0"/>
                </a:rPr>
                <a:t>看问句</a:t>
              </a:r>
              <a:endParaRPr lang="zh-CN" altLang="en-US" b="1">
                <a:latin typeface="Arial" panose="02080604020202020204" pitchFamily="34" charset="0"/>
              </a:endParaRPr>
            </a:p>
          </p:txBody>
        </p:sp>
        <p:sp>
          <p:nvSpPr>
            <p:cNvPr id="26641" name="Line 3"/>
            <p:cNvSpPr/>
            <p:nvPr/>
          </p:nvSpPr>
          <p:spPr>
            <a:xfrm>
              <a:off x="6300" y="2376"/>
              <a:ext cx="12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26642" name="Line 2"/>
            <p:cNvSpPr/>
            <p:nvPr/>
          </p:nvSpPr>
          <p:spPr>
            <a:xfrm>
              <a:off x="3240" y="2064"/>
              <a:ext cx="1080" cy="101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0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64344"/>
              <a:chOff x="1205785" y="2436780"/>
              <a:chExt cx="1620000" cy="3864344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9447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zh-CN" altLang="en-US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练习</a:t>
                </a: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2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7751445" cy="11988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— Nancy is not coming to the party tonight.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— But she _________ me she’d love to.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tells	B. told		C. had told	       D. is telling</a:t>
            </a:r>
            <a:endParaRPr lang="zh-CN" altLang="en-US" sz="2400" dirty="0">
              <a:latin typeface="Times New Roman" panose="0202060305040502030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4095750" y="1987550"/>
            <a:ext cx="43307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B</a:t>
            </a:r>
            <a:endParaRPr lang="en-US" altLang="en-US" sz="320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7652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27653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27654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27655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48129" name="Group 1"/>
          <p:cNvGrpSpPr/>
          <p:nvPr/>
        </p:nvGrpSpPr>
        <p:grpSpPr>
          <a:xfrm>
            <a:off x="1881188" y="3500438"/>
            <a:ext cx="8497887" cy="2019300"/>
            <a:chOff x="1872" y="4081"/>
            <a:chExt cx="8100" cy="1925"/>
          </a:xfrm>
        </p:grpSpPr>
        <p:sp>
          <p:nvSpPr>
            <p:cNvPr id="27657" name="Oval 12"/>
            <p:cNvSpPr/>
            <p:nvPr/>
          </p:nvSpPr>
          <p:spPr>
            <a:xfrm>
              <a:off x="1872" y="4716"/>
              <a:ext cx="1620" cy="624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1600" b="1">
                  <a:latin typeface="Times New Roman" panose="02020603050405020304" charset="0"/>
                </a:rPr>
                <a:t>解题思路</a:t>
              </a:r>
              <a:endParaRPr lang="zh-CN" altLang="en-US" sz="1600" b="1">
                <a:latin typeface="Arial" panose="02080604020202020204" pitchFamily="34" charset="0"/>
              </a:endParaRPr>
            </a:p>
          </p:txBody>
        </p:sp>
        <p:sp>
          <p:nvSpPr>
            <p:cNvPr id="27658" name="Rectangle 11"/>
            <p:cNvSpPr/>
            <p:nvPr/>
          </p:nvSpPr>
          <p:spPr>
            <a:xfrm>
              <a:off x="3852" y="5496"/>
              <a:ext cx="1080" cy="51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1600" b="1" dirty="0">
                  <a:latin typeface="Times New Roman" panose="02020603050405020304" charset="0"/>
                </a:rPr>
                <a:t>看答句</a:t>
              </a:r>
              <a:endParaRPr lang="zh-CN" altLang="en-US" sz="1600" b="1" dirty="0">
                <a:latin typeface="Arial" panose="02080604020202020204" pitchFamily="34" charset="0"/>
              </a:endParaRPr>
            </a:p>
          </p:txBody>
        </p:sp>
        <p:sp>
          <p:nvSpPr>
            <p:cNvPr id="27659" name="Line 10"/>
            <p:cNvSpPr/>
            <p:nvPr/>
          </p:nvSpPr>
          <p:spPr>
            <a:xfrm>
              <a:off x="4932" y="5808"/>
              <a:ext cx="19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1600" b="1" dirty="0">
                <a:latin typeface="Arial" panose="02080604020202020204" pitchFamily="34" charset="0"/>
              </a:endParaRPr>
            </a:p>
          </p:txBody>
        </p:sp>
        <p:sp>
          <p:nvSpPr>
            <p:cNvPr id="27660" name="Rectangle 9"/>
            <p:cNvSpPr/>
            <p:nvPr/>
          </p:nvSpPr>
          <p:spPr>
            <a:xfrm>
              <a:off x="5140" y="5443"/>
              <a:ext cx="1620" cy="468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en-US" altLang="zh-CN" sz="1600" b="1">
                  <a:latin typeface="Times New Roman" panose="02020603050405020304" charset="0"/>
                </a:rPr>
                <a:t>she</a:t>
              </a:r>
              <a:r>
                <a:rPr lang="en-US" altLang="zh-CN" sz="1600" b="1">
                  <a:latin typeface="Arial" panose="02080604020202020204" pitchFamily="34" charset="0"/>
                </a:rPr>
                <a:t>’</a:t>
              </a:r>
              <a:r>
                <a:rPr lang="en-US" altLang="zh-CN" sz="1600" b="1">
                  <a:latin typeface="Times New Roman" panose="02020603050405020304" charset="0"/>
                </a:rPr>
                <a:t>d love to.</a:t>
              </a:r>
              <a:endParaRPr lang="en-US" altLang="zh-CN" sz="1600" b="1">
                <a:latin typeface="Arial" panose="02080604020202020204" pitchFamily="34" charset="0"/>
              </a:endParaRPr>
            </a:p>
          </p:txBody>
        </p:sp>
        <p:sp>
          <p:nvSpPr>
            <p:cNvPr id="27661" name="AutoShape 8"/>
            <p:cNvSpPr/>
            <p:nvPr/>
          </p:nvSpPr>
          <p:spPr>
            <a:xfrm>
              <a:off x="4212" y="4872"/>
              <a:ext cx="2160" cy="426"/>
            </a:xfrm>
            <a:prstGeom prst="wedgeRectCallout">
              <a:avLst>
                <a:gd name="adj1" fmla="val -48796"/>
                <a:gd name="adj2" fmla="val 92019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1600" b="1">
                  <a:latin typeface="Arial" panose="02080604020202020204" pitchFamily="34" charset="0"/>
                </a:rPr>
                <a:t>’</a:t>
              </a:r>
              <a:r>
                <a:rPr lang="en-US" altLang="zh-CN" sz="1600" b="1">
                  <a:latin typeface="Times New Roman" panose="02020603050405020304" charset="0"/>
                </a:rPr>
                <a:t>d</a:t>
              </a:r>
              <a:r>
                <a:rPr lang="zh-CN" altLang="en-US" sz="1600" b="1">
                  <a:latin typeface="Times New Roman" panose="02020603050405020304" charset="0"/>
                </a:rPr>
                <a:t>是</a:t>
              </a:r>
              <a:r>
                <a:rPr lang="en-US" altLang="zh-CN" sz="1600" b="1">
                  <a:latin typeface="Times New Roman" panose="02020603050405020304" charset="0"/>
                </a:rPr>
                <a:t>would</a:t>
              </a:r>
              <a:r>
                <a:rPr lang="zh-CN" altLang="en-US" sz="1600" b="1">
                  <a:latin typeface="Times New Roman" panose="02020603050405020304" charset="0"/>
                </a:rPr>
                <a:t>的缩写</a:t>
              </a:r>
              <a:endParaRPr lang="zh-CN" altLang="en-US" sz="1600" b="1">
                <a:latin typeface="Arial" panose="02080604020202020204" pitchFamily="34" charset="0"/>
              </a:endParaRPr>
            </a:p>
          </p:txBody>
        </p:sp>
        <p:sp>
          <p:nvSpPr>
            <p:cNvPr id="27662" name="Line 7"/>
            <p:cNvSpPr/>
            <p:nvPr/>
          </p:nvSpPr>
          <p:spPr>
            <a:xfrm>
              <a:off x="6372" y="5184"/>
              <a:ext cx="234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1600" b="1" dirty="0">
                <a:latin typeface="Arial" panose="02080604020202020204" pitchFamily="34" charset="0"/>
              </a:endParaRPr>
            </a:p>
          </p:txBody>
        </p:sp>
        <p:sp>
          <p:nvSpPr>
            <p:cNvPr id="27663" name="Rectangle 6"/>
            <p:cNvSpPr/>
            <p:nvPr/>
          </p:nvSpPr>
          <p:spPr>
            <a:xfrm>
              <a:off x="6732" y="4830"/>
              <a:ext cx="1980" cy="468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zh-CN" altLang="en-US" sz="1600" b="1" dirty="0">
                  <a:latin typeface="Times New Roman" panose="02020603050405020304" charset="0"/>
                </a:rPr>
                <a:t>判断为宾语从句</a:t>
              </a:r>
              <a:endParaRPr lang="zh-CN" altLang="en-US" sz="1600" b="1" dirty="0">
                <a:latin typeface="Arial" panose="02080604020202020204" pitchFamily="34" charset="0"/>
              </a:endParaRPr>
            </a:p>
          </p:txBody>
        </p:sp>
        <p:sp>
          <p:nvSpPr>
            <p:cNvPr id="27664" name="Line 5"/>
            <p:cNvSpPr/>
            <p:nvPr/>
          </p:nvSpPr>
          <p:spPr>
            <a:xfrm>
              <a:off x="7632" y="4404"/>
              <a:ext cx="234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1600" b="1" dirty="0">
                <a:latin typeface="Arial" panose="02080604020202020204" pitchFamily="34" charset="0"/>
              </a:endParaRPr>
            </a:p>
          </p:txBody>
        </p:sp>
        <p:sp>
          <p:nvSpPr>
            <p:cNvPr id="27665" name="Rectangle 4"/>
            <p:cNvSpPr/>
            <p:nvPr/>
          </p:nvSpPr>
          <p:spPr>
            <a:xfrm>
              <a:off x="7992" y="4081"/>
              <a:ext cx="1980" cy="468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zh-CN" altLang="en-US" sz="1600" b="1" dirty="0">
                  <a:latin typeface="Times New Roman" panose="02020603050405020304" charset="0"/>
                </a:rPr>
                <a:t>判断为一般过去时</a:t>
              </a:r>
              <a:endParaRPr lang="zh-CN" altLang="en-US" sz="1600" b="1" dirty="0">
                <a:latin typeface="Arial" panose="02080604020202020204" pitchFamily="34" charset="0"/>
              </a:endParaRPr>
            </a:p>
          </p:txBody>
        </p:sp>
        <p:sp>
          <p:nvSpPr>
            <p:cNvPr id="27666" name="AutoShape 3"/>
            <p:cNvSpPr/>
            <p:nvPr/>
          </p:nvSpPr>
          <p:spPr>
            <a:xfrm>
              <a:off x="2592" y="4092"/>
              <a:ext cx="5040" cy="426"/>
            </a:xfrm>
            <a:prstGeom prst="wedgeRectCallout">
              <a:avLst>
                <a:gd name="adj1" fmla="val 40097"/>
                <a:gd name="adj2" fmla="val 12089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1600" b="1" dirty="0">
                  <a:latin typeface="Times New Roman" panose="02020603050405020304" charset="0"/>
                </a:rPr>
                <a:t>因为从句是过去式，所以主句用相应的过去范畴时态</a:t>
              </a:r>
              <a:endParaRPr lang="zh-CN" altLang="en-US" sz="1600" b="1" dirty="0">
                <a:latin typeface="Arial" panose="02080604020202020204" pitchFamily="34" charset="0"/>
              </a:endParaRPr>
            </a:p>
          </p:txBody>
        </p:sp>
        <p:sp>
          <p:nvSpPr>
            <p:cNvPr id="27667" name="Line 2"/>
            <p:cNvSpPr/>
            <p:nvPr/>
          </p:nvSpPr>
          <p:spPr>
            <a:xfrm>
              <a:off x="2952" y="5298"/>
              <a:ext cx="90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1600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8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7" name="标题 1"/>
          <p:cNvSpPr>
            <a:spLocks noGrp="true"/>
          </p:cNvSpPr>
          <p:nvPr>
            <p:ph type="title"/>
          </p:nvPr>
        </p:nvSpPr>
        <p:spPr>
          <a:xfrm>
            <a:off x="3024188" y="642938"/>
            <a:ext cx="1185863" cy="774700"/>
          </a:xfrm>
        </p:spPr>
        <p:txBody>
          <a:bodyPr/>
          <a:lstStyle/>
          <a:p>
            <a:pPr eaLnBrk="1" fontAlgn="base" hangingPunct="1">
              <a:defRPr/>
            </a:pPr>
            <a:r>
              <a:rPr lang="zh-CN" altLang="en-US" sz="3600" strike="noStrike" noProof="1" dirty="0" smtClean="0">
                <a:solidFill>
                  <a:schemeClr val="accent6">
                    <a:lumMod val="75000"/>
                  </a:schemeClr>
                </a:solidFill>
                <a:latin typeface="方正粗圆简体" panose="03000509000000000000" pitchFamily="65" charset="-122"/>
                <a:ea typeface="方正粗圆简体" panose="03000509000000000000" pitchFamily="65" charset="-122"/>
              </a:rPr>
              <a:t>小结</a:t>
            </a:r>
            <a:endParaRPr lang="zh-CN" altLang="en-US" sz="3600" strike="noStrike" noProof="1" dirty="0" smtClean="0">
              <a:solidFill>
                <a:schemeClr val="accent6">
                  <a:lumMod val="75000"/>
                </a:schemeClr>
              </a:solidFill>
              <a:latin typeface="方正粗圆简体" panose="03000509000000000000" pitchFamily="65" charset="-122"/>
              <a:ea typeface="方正粗圆简体" panose="03000509000000000000" pitchFamily="65" charset="-122"/>
            </a:endParaRPr>
          </a:p>
        </p:txBody>
      </p:sp>
      <p:pic>
        <p:nvPicPr>
          <p:cNvPr id="28674" name="Picture 3" descr="C:\TDDOWNLOAD\pencil.png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658938" y="714375"/>
            <a:ext cx="927100" cy="9286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9" name="内容占位符 2"/>
          <p:cNvSpPr>
            <a:spLocks noGrp="true"/>
          </p:cNvSpPr>
          <p:nvPr>
            <p:ph idx="1"/>
          </p:nvPr>
        </p:nvSpPr>
        <p:spPr>
          <a:xfrm>
            <a:off x="2586355" y="1417955"/>
            <a:ext cx="8157845" cy="3897630"/>
          </a:xfrm>
        </p:spPr>
        <p:txBody>
          <a:bodyPr>
            <a:noAutofit/>
          </a:bodyPr>
          <a:lstStyle/>
          <a:p>
            <a:pPr fontAlgn="base"/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概念：过去某个时间里发生的动作或状态；过去习惯性、经常性的动作、行为。</a:t>
            </a:r>
            <a:endParaRPr lang="zh-CN" altLang="en-US" sz="2000" b="1" strike="noStrike" noProof="1" dirty="0" smtClean="0">
              <a:solidFill>
                <a:schemeClr val="tx1"/>
              </a:solidFill>
              <a:latin typeface="Times New Roman" panose="02020603050405020304" charset="0"/>
            </a:endParaRPr>
          </a:p>
          <a:p>
            <a:pPr fontAlgn="base"/>
            <a:r>
              <a:rPr lang="zh-CN" altLang="en-US" sz="2000" b="1" strike="noStrike" noProof="1" dirty="0" smtClean="0">
                <a:solidFill>
                  <a:srgbClr val="FF0000"/>
                </a:solidFill>
                <a:latin typeface="Times New Roman" panose="02020603050405020304" charset="0"/>
              </a:rPr>
              <a:t>时间状语：</a:t>
            </a:r>
            <a:r>
              <a:rPr lang="en-US" sz="2000" b="1" strike="noStrike" noProof="1" dirty="0" smtClean="0">
                <a:solidFill>
                  <a:srgbClr val="FF0000"/>
                </a:solidFill>
                <a:latin typeface="Times New Roman" panose="02020603050405020304" charset="0"/>
              </a:rPr>
              <a:t>ago, yesterday, the day before yesterday, last week (year, night, month ...), in 1989, just now, at the age of 5, one day, long </a:t>
            </a:r>
            <a:r>
              <a:rPr lang="en-US" sz="2000" b="1" strike="noStrike" noProof="1" dirty="0" err="1" smtClean="0">
                <a:solidFill>
                  <a:srgbClr val="FF0000"/>
                </a:solidFill>
                <a:latin typeface="Times New Roman" panose="02020603050405020304" charset="0"/>
              </a:rPr>
              <a:t>long</a:t>
            </a:r>
            <a:r>
              <a:rPr lang="en-US" sz="2000" b="1" strike="noStrike" noProof="1" dirty="0" smtClean="0">
                <a:solidFill>
                  <a:srgbClr val="FF0000"/>
                </a:solidFill>
                <a:latin typeface="Times New Roman" panose="02020603050405020304" charset="0"/>
              </a:rPr>
              <a:t> ago, once upon a time, etc. </a:t>
            </a:r>
            <a:endParaRPr lang="en-US" altLang="en-US" sz="2000" b="1" strike="noStrike" noProof="1" dirty="0" smtClean="0">
              <a:solidFill>
                <a:srgbClr val="FF0000"/>
              </a:solidFill>
              <a:latin typeface="Times New Roman" panose="02020603050405020304" charset="0"/>
            </a:endParaRPr>
          </a:p>
          <a:p>
            <a:pPr fontAlgn="base"/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基本结构：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①be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动词；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②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行为动词</a:t>
            </a:r>
            <a:endParaRPr lang="zh-CN" altLang="en-US" sz="2000" b="1" strike="noStrike" noProof="1" dirty="0" smtClean="0">
              <a:solidFill>
                <a:schemeClr val="tx1"/>
              </a:solidFill>
              <a:latin typeface="Times New Roman" panose="02020603050405020304" charset="0"/>
            </a:endParaRPr>
          </a:p>
          <a:p>
            <a:pPr fontAlgn="base"/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否定形式：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① was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／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were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＋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not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；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②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在行为动词前加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didn’t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，同时还原行为动词。</a:t>
            </a:r>
            <a:endParaRPr lang="zh-CN" altLang="en-US" sz="2000" b="1" strike="noStrike" noProof="1" dirty="0" smtClean="0">
              <a:solidFill>
                <a:schemeClr val="tx1"/>
              </a:solidFill>
              <a:latin typeface="Times New Roman" panose="02020603050405020304" charset="0"/>
            </a:endParaRPr>
          </a:p>
          <a:p>
            <a:pPr fontAlgn="base"/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一般疑问句：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①was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或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were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放在句首；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②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用助动词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do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的过去式</a:t>
            </a:r>
            <a:r>
              <a:rPr 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did</a:t>
            </a:r>
            <a:r>
              <a:rPr lang="zh-CN" altLang="en-US" sz="20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提问，同时还原行为动词。</a:t>
            </a:r>
            <a:endParaRPr kumimoji="1" lang="zh-CN" altLang="en-US" sz="2000" b="1" strike="noStrike" noProof="1" dirty="0" smtClean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charset="0"/>
              <a:ea typeface="方正卡通简体" pitchFamily="65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0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149">
                                            <p:txEl>
                                              <p:charRg st="0" end="3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36" end="20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149">
                                            <p:txEl>
                                              <p:charRg st="36" end="20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203" end="2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149">
                                            <p:txEl>
                                              <p:charRg st="203" end="2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220" end="26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149">
                                            <p:txEl>
                                              <p:charRg st="220" end="26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265" end="3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149">
                                            <p:txEl>
                                              <p:charRg st="265" end="3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TextBox 10"/>
          <p:cNvSpPr txBox="true"/>
          <p:nvPr/>
        </p:nvSpPr>
        <p:spPr>
          <a:xfrm>
            <a:off x="445135" y="357505"/>
            <a:ext cx="266700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3. 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一般将来时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1776095" y="3484880"/>
            <a:ext cx="946340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</a:t>
            </a:r>
            <a:r>
              <a:rPr lang="zh-CN" altLang="en-US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主语（第一人称） </a:t>
            </a:r>
            <a:r>
              <a:rPr lang="en-US" altLang="zh-CN" sz="3200" b="1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+ </a:t>
            </a:r>
            <a:r>
              <a:rPr lang="en-US" altLang="zh-CN" sz="3200" b="1" i="1">
                <a:solidFill>
                  <a:srgbClr val="FF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shall </a:t>
            </a:r>
            <a:r>
              <a:rPr lang="en-US" altLang="zh-CN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+ </a:t>
            </a:r>
            <a:r>
              <a:rPr lang="zh-CN" altLang="en-US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动词原形</a:t>
            </a:r>
            <a:endParaRPr lang="zh-CN" altLang="en-US" sz="3200" b="1" dirty="0">
              <a:latin typeface="Arial" panose="02080604020202020204" pitchFamily="34" charset="0"/>
            </a:endParaRPr>
          </a:p>
          <a:p>
            <a:r>
              <a:rPr lang="zh-CN" altLang="en-US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         主语 （各个人称）</a:t>
            </a:r>
            <a:r>
              <a:rPr lang="en-US" altLang="zh-CN" sz="3200" b="1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+ </a:t>
            </a:r>
            <a:r>
              <a:rPr lang="en-US" altLang="zh-CN" sz="3200" b="1" i="1">
                <a:solidFill>
                  <a:srgbClr val="FF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will</a:t>
            </a:r>
            <a:r>
              <a:rPr lang="en-US" altLang="zh-CN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  + </a:t>
            </a:r>
            <a:r>
              <a:rPr lang="zh-CN" altLang="en-US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动词原形    </a:t>
            </a:r>
            <a:endParaRPr lang="zh-CN" altLang="en-US" sz="3200" b="1" dirty="0">
              <a:solidFill>
                <a:srgbClr val="000000"/>
              </a:solidFill>
              <a:latin typeface="Arial" panose="02080604020202020204" pitchFamily="34" charset="0"/>
              <a:ea typeface="宋体" pitchFamily="2" charset="-122"/>
              <a:cs typeface="+mn-ea"/>
              <a:sym typeface="+mn-ea"/>
            </a:endParaRPr>
          </a:p>
          <a:p>
            <a:r>
              <a:rPr lang="zh-CN" altLang="en-US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         主语</a:t>
            </a:r>
            <a:r>
              <a:rPr lang="en-US" altLang="zh-CN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+</a:t>
            </a:r>
            <a:r>
              <a:rPr lang="en-US" altLang="zh-CN" sz="3200" b="1" dirty="0">
                <a:solidFill>
                  <a:srgbClr val="FF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 </a:t>
            </a:r>
            <a:r>
              <a:rPr lang="en-US" altLang="zh-CN" sz="3200" b="1" dirty="0">
                <a:solidFill>
                  <a:srgbClr val="7030A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am/is/are</a:t>
            </a:r>
            <a:r>
              <a:rPr lang="en-US" altLang="zh-CN" sz="3200" b="1" dirty="0">
                <a:solidFill>
                  <a:srgbClr val="FF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 going to </a:t>
            </a:r>
            <a:r>
              <a:rPr lang="en-US" altLang="zh-CN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+ </a:t>
            </a:r>
            <a:r>
              <a:rPr lang="zh-CN" altLang="en-US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动词原形</a:t>
            </a:r>
            <a:endParaRPr lang="zh-CN" altLang="en-US" sz="3200" b="1" dirty="0">
              <a:solidFill>
                <a:srgbClr val="000000"/>
              </a:solidFill>
              <a:latin typeface="Arial" panose="02080604020202020204" pitchFamily="34" charset="0"/>
              <a:ea typeface="宋体" pitchFamily="2" charset="-122"/>
              <a:cs typeface="+mn-ea"/>
              <a:sym typeface="+mn-ea"/>
            </a:endParaRPr>
          </a:p>
          <a:p>
            <a:r>
              <a:rPr lang="zh-CN" altLang="en-US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         主语</a:t>
            </a:r>
            <a:r>
              <a:rPr lang="en-US" altLang="zh-CN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+ </a:t>
            </a:r>
            <a:r>
              <a:rPr lang="en-US" altLang="zh-CN" sz="3200" b="1" dirty="0">
                <a:solidFill>
                  <a:srgbClr val="7030A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am/is/are </a:t>
            </a:r>
            <a:r>
              <a:rPr lang="en-US" altLang="zh-CN" sz="3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+ </a:t>
            </a:r>
            <a:r>
              <a:rPr lang="zh-CN" altLang="en-US" sz="3200" b="1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不定式</a:t>
            </a:r>
            <a:r>
              <a:rPr lang="zh-CN" altLang="en-US" sz="3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（</a:t>
            </a:r>
            <a:r>
              <a:rPr lang="en-US" altLang="zh-CN" sz="3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to do</a:t>
            </a:r>
            <a:r>
              <a:rPr lang="zh-CN" altLang="en-US" sz="3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）</a:t>
            </a:r>
            <a:endParaRPr lang="zh-CN" altLang="en-US" sz="32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80604020202020204" pitchFamily="34" charset="0"/>
              <a:ea typeface="宋体" pitchFamily="2" charset="-122"/>
              <a:cs typeface="+mn-ea"/>
              <a:sym typeface="+mn-ea"/>
            </a:endParaRPr>
          </a:p>
          <a:p>
            <a:r>
              <a:rPr lang="zh-CN" altLang="en-US" sz="3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         主语</a:t>
            </a:r>
            <a:r>
              <a:rPr lang="en-US" altLang="zh-CN" sz="3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+ </a:t>
            </a:r>
            <a:r>
              <a:rPr lang="en-US" altLang="zh-CN" sz="3200" b="1" dirty="0">
                <a:solidFill>
                  <a:srgbClr val="7030A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am/is/are </a:t>
            </a:r>
            <a:r>
              <a:rPr lang="en-US" altLang="zh-CN" sz="3200" b="1" dirty="0">
                <a:solidFill>
                  <a:srgbClr val="FF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about</a:t>
            </a:r>
            <a:r>
              <a:rPr lang="en-US" altLang="zh-CN" sz="3200" b="1" dirty="0">
                <a:solidFill>
                  <a:srgbClr val="7030A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+ </a:t>
            </a:r>
            <a:r>
              <a:rPr lang="zh-CN" altLang="en-US" sz="3200" b="1" dirty="0">
                <a:solidFill>
                  <a:srgbClr val="FF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不定式</a:t>
            </a:r>
            <a:endParaRPr lang="zh-CN" altLang="en-US" sz="3200" b="1" dirty="0">
              <a:solidFill>
                <a:srgbClr val="FF0000"/>
              </a:solidFill>
              <a:latin typeface="Arial" panose="02080604020202020204" pitchFamily="34" charset="0"/>
              <a:ea typeface="宋体" pitchFamily="2" charset="-122"/>
              <a:cs typeface="+mn-ea"/>
              <a:sym typeface="+mn-ea"/>
            </a:endParaRPr>
          </a:p>
          <a:p>
            <a:r>
              <a:rPr lang="zh-CN" altLang="en-US" sz="3200" b="1" dirty="0">
                <a:solidFill>
                  <a:srgbClr val="FF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         主语</a:t>
            </a:r>
            <a:r>
              <a:rPr lang="en-US" altLang="zh-CN" sz="3200" b="1" dirty="0">
                <a:solidFill>
                  <a:srgbClr val="FF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+ </a:t>
            </a:r>
            <a:r>
              <a:rPr lang="en-US" altLang="zh-CN" sz="3200" b="1" dirty="0">
                <a:solidFill>
                  <a:srgbClr val="7030A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am/is/are </a:t>
            </a:r>
            <a:r>
              <a:rPr lang="en-US" altLang="zh-CN" sz="3200" b="1" dirty="0">
                <a:solidFill>
                  <a:schemeClr val="tx1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+</a:t>
            </a:r>
            <a:r>
              <a:rPr lang="en-US" altLang="zh-CN" sz="3200" b="1" dirty="0">
                <a:solidFill>
                  <a:srgbClr val="7030A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 </a:t>
            </a:r>
            <a:r>
              <a:rPr lang="zh-CN" altLang="en-US" sz="3200" b="1" dirty="0">
                <a:solidFill>
                  <a:srgbClr val="FF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现在分词（仅限位移动词）</a:t>
            </a:r>
            <a:endParaRPr lang="zh-CN" altLang="en-US" sz="3200" b="1" dirty="0">
              <a:solidFill>
                <a:srgbClr val="000000"/>
              </a:solidFill>
              <a:latin typeface="Arial" panose="02080604020202020204" pitchFamily="34" charset="0"/>
              <a:ea typeface="宋体" pitchFamily="2" charset="-122"/>
              <a:cs typeface="+mn-ea"/>
              <a:sym typeface="+mn-ea"/>
            </a:endParaRPr>
          </a:p>
          <a:p>
            <a:endParaRPr lang="zh-CN" altLang="en-US" sz="3200" b="1" dirty="0">
              <a:latin typeface="Arial" panose="02080604020202020204" pitchFamily="34" charset="0"/>
            </a:endParaRPr>
          </a:p>
          <a:p>
            <a:endParaRPr lang="zh-CN" altLang="en-US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9154" name="Picture 2" descr="时态划分图3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935480" y="1188085"/>
            <a:ext cx="8321675" cy="22193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1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0722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0723" name="Rectangle 16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0725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50177" name="Group 1"/>
          <p:cNvGrpSpPr/>
          <p:nvPr/>
        </p:nvGrpSpPr>
        <p:grpSpPr>
          <a:xfrm>
            <a:off x="1106805" y="1071245"/>
            <a:ext cx="9761220" cy="4481195"/>
            <a:chOff x="1620" y="2376"/>
            <a:chExt cx="7920" cy="2730"/>
          </a:xfrm>
        </p:grpSpPr>
        <p:sp>
          <p:nvSpPr>
            <p:cNvPr id="30727" name="Rectangle 14"/>
            <p:cNvSpPr/>
            <p:nvPr/>
          </p:nvSpPr>
          <p:spPr>
            <a:xfrm>
              <a:off x="4680" y="3624"/>
              <a:ext cx="1440" cy="78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 dirty="0">
                  <a:solidFill>
                    <a:srgbClr val="FF0000"/>
                  </a:solidFill>
                  <a:latin typeface="Times New Roman" panose="02020603050405020304" charset="0"/>
                </a:rPr>
                <a:t>一般将来时的构成</a:t>
              </a:r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0728" name="Rectangle 13"/>
            <p:cNvSpPr/>
            <p:nvPr/>
          </p:nvSpPr>
          <p:spPr>
            <a:xfrm>
              <a:off x="3780" y="2844"/>
              <a:ext cx="108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000" b="1">
                  <a:solidFill>
                    <a:srgbClr val="FF0000"/>
                  </a:solidFill>
                  <a:latin typeface="Times New Roman" panose="02020603050405020304" charset="0"/>
                </a:rPr>
                <a:t>否定句</a:t>
              </a:r>
              <a:endParaRPr lang="zh-CN" altLang="en-US" sz="2000" b="1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0729" name="Rectangle 12"/>
            <p:cNvSpPr/>
            <p:nvPr/>
          </p:nvSpPr>
          <p:spPr>
            <a:xfrm>
              <a:off x="5940" y="2844"/>
              <a:ext cx="108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000" b="1">
                  <a:solidFill>
                    <a:srgbClr val="FF0000"/>
                  </a:solidFill>
                  <a:latin typeface="Times New Roman" panose="02020603050405020304" charset="0"/>
                </a:rPr>
                <a:t>肯定句</a:t>
              </a:r>
              <a:endParaRPr lang="zh-CN" altLang="en-US" sz="2000" b="1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0730" name="Rectangle 11"/>
            <p:cNvSpPr/>
            <p:nvPr/>
          </p:nvSpPr>
          <p:spPr>
            <a:xfrm>
              <a:off x="3420" y="4560"/>
              <a:ext cx="144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000" b="1">
                  <a:solidFill>
                    <a:srgbClr val="FF0000"/>
                  </a:solidFill>
                  <a:latin typeface="Times New Roman" panose="02020603050405020304" charset="0"/>
                </a:rPr>
                <a:t>一般疑问句</a:t>
              </a:r>
              <a:endParaRPr lang="zh-CN" altLang="en-US" sz="2000" b="1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0731" name="Rectangle 10"/>
            <p:cNvSpPr/>
            <p:nvPr/>
          </p:nvSpPr>
          <p:spPr>
            <a:xfrm>
              <a:off x="5940" y="4560"/>
              <a:ext cx="144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000" b="1">
                  <a:solidFill>
                    <a:srgbClr val="FF0000"/>
                  </a:solidFill>
                  <a:latin typeface="Times New Roman" panose="02020603050405020304" charset="0"/>
                </a:rPr>
                <a:t>特殊疑问句</a:t>
              </a:r>
              <a:endParaRPr lang="zh-CN" altLang="en-US" sz="2000" b="1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0732" name="Line 9"/>
            <p:cNvSpPr/>
            <p:nvPr/>
          </p:nvSpPr>
          <p:spPr>
            <a:xfrm>
              <a:off x="5400" y="3156"/>
              <a:ext cx="0" cy="468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0733" name="Line 8"/>
            <p:cNvSpPr/>
            <p:nvPr/>
          </p:nvSpPr>
          <p:spPr>
            <a:xfrm>
              <a:off x="5400" y="4404"/>
              <a:ext cx="0" cy="468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0734" name="Line 7"/>
            <p:cNvSpPr/>
            <p:nvPr/>
          </p:nvSpPr>
          <p:spPr>
            <a:xfrm>
              <a:off x="4860" y="3156"/>
              <a:ext cx="1080" cy="0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0735" name="Line 6"/>
            <p:cNvSpPr/>
            <p:nvPr/>
          </p:nvSpPr>
          <p:spPr>
            <a:xfrm>
              <a:off x="4860" y="4872"/>
              <a:ext cx="1080" cy="0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0736" name="AutoShape 5"/>
            <p:cNvSpPr/>
            <p:nvPr/>
          </p:nvSpPr>
          <p:spPr>
            <a:xfrm>
              <a:off x="1800" y="3624"/>
              <a:ext cx="1620" cy="804"/>
            </a:xfrm>
            <a:prstGeom prst="wedgeRectCallout">
              <a:avLst>
                <a:gd name="adj1" fmla="val 49074"/>
                <a:gd name="adj2" fmla="val 83208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endParaRPr lang="en-US" altLang="zh-CN" sz="2000" b="1">
                <a:solidFill>
                  <a:srgbClr val="FF0000"/>
                </a:solidFill>
                <a:latin typeface="Times New Roman" panose="02020603050405020304" charset="0"/>
              </a:endParaRPr>
            </a:p>
            <a:p>
              <a:r>
                <a:rPr lang="en-US" altLang="zh-CN" sz="2000" b="1">
                  <a:solidFill>
                    <a:srgbClr val="FF0000"/>
                  </a:solidFill>
                  <a:latin typeface="Times New Roman" panose="02020603050405020304" charset="0"/>
                </a:rPr>
                <a:t>Will/Shall +</a:t>
              </a:r>
              <a:r>
                <a:rPr lang="zh-CN" altLang="en-US" sz="20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000" b="1">
                  <a:solidFill>
                    <a:srgbClr val="FF0000"/>
                  </a:solidFill>
                  <a:latin typeface="Times New Roman" panose="02020603050405020304" charset="0"/>
                </a:rPr>
                <a:t>+</a:t>
              </a:r>
              <a:r>
                <a:rPr lang="zh-CN" altLang="en-US" sz="2000" b="1">
                  <a:solidFill>
                    <a:srgbClr val="FF0000"/>
                  </a:solidFill>
                  <a:latin typeface="Times New Roman" panose="02020603050405020304" charset="0"/>
                </a:rPr>
                <a:t>动词原形</a:t>
              </a:r>
              <a:endParaRPr lang="zh-CN" altLang="en-US" sz="2000" b="1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0737" name="AutoShape 4"/>
            <p:cNvSpPr/>
            <p:nvPr/>
          </p:nvSpPr>
          <p:spPr>
            <a:xfrm>
              <a:off x="1620" y="2376"/>
              <a:ext cx="1800" cy="1014"/>
            </a:xfrm>
            <a:prstGeom prst="wedgeRectCallout">
              <a:avLst>
                <a:gd name="adj1" fmla="val 67500"/>
                <a:gd name="adj2" fmla="val -3847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>
                <a:solidFill>
                  <a:srgbClr val="FF0000"/>
                </a:solidFill>
                <a:latin typeface="Times New Roman" panose="02020603050405020304" charset="0"/>
              </a:endParaRPr>
            </a:p>
            <a:p>
              <a:r>
                <a:rPr lang="zh-CN" altLang="en-US" sz="20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000" b="1">
                  <a:solidFill>
                    <a:srgbClr val="FF0000"/>
                  </a:solidFill>
                  <a:latin typeface="Times New Roman" panose="02020603050405020304" charset="0"/>
                </a:rPr>
                <a:t>+will/shall +</a:t>
              </a:r>
              <a:r>
                <a:rPr lang="en-US" altLang="zh-CN" sz="2000" b="1">
                  <a:solidFill>
                    <a:srgbClr val="0070C0"/>
                  </a:solidFill>
                  <a:latin typeface="Times New Roman" panose="02020603050405020304" charset="0"/>
                </a:rPr>
                <a:t>not</a:t>
              </a:r>
              <a:r>
                <a:rPr lang="en-US" altLang="zh-CN" sz="2000" b="1">
                  <a:solidFill>
                    <a:srgbClr val="FF0000"/>
                  </a:solidFill>
                  <a:latin typeface="Times New Roman" panose="02020603050405020304" charset="0"/>
                </a:rPr>
                <a:t>+</a:t>
              </a:r>
              <a:r>
                <a:rPr lang="zh-CN" altLang="en-US" sz="2000" b="1">
                  <a:solidFill>
                    <a:srgbClr val="FF0000"/>
                  </a:solidFill>
                  <a:latin typeface="Times New Roman" panose="02020603050405020304" charset="0"/>
                </a:rPr>
                <a:t>动词原形</a:t>
              </a:r>
              <a:r>
                <a:rPr lang="en-US" altLang="zh-CN" sz="2000" b="1">
                  <a:solidFill>
                    <a:srgbClr val="FF0000"/>
                  </a:solidFill>
                  <a:latin typeface="Times New Roman" panose="02020603050405020304" charset="0"/>
                </a:rPr>
                <a:t>+ ...</a:t>
              </a:r>
              <a:endParaRPr lang="en-US" altLang="zh-CN" sz="20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30738" name="AutoShape 3"/>
            <p:cNvSpPr/>
            <p:nvPr/>
          </p:nvSpPr>
          <p:spPr>
            <a:xfrm>
              <a:off x="7560" y="2532"/>
              <a:ext cx="1800" cy="780"/>
            </a:xfrm>
            <a:prstGeom prst="wedgeRectCallout">
              <a:avLst>
                <a:gd name="adj1" fmla="val -79167"/>
                <a:gd name="adj2" fmla="val 8079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000" b="1">
                  <a:solidFill>
                    <a:srgbClr val="FF0000"/>
                  </a:solidFill>
                  <a:latin typeface="Times New Roman" panose="02020603050405020304" charset="0"/>
                </a:rPr>
                <a:t>+will/shall +</a:t>
              </a:r>
              <a:r>
                <a:rPr lang="zh-CN" altLang="en-US" sz="2000" b="1">
                  <a:solidFill>
                    <a:srgbClr val="FF0000"/>
                  </a:solidFill>
                  <a:latin typeface="Times New Roman" panose="02020603050405020304" charset="0"/>
                </a:rPr>
                <a:t>动词原形</a:t>
              </a:r>
              <a:r>
                <a:rPr lang="en-US" altLang="zh-CN" sz="2000" b="1">
                  <a:solidFill>
                    <a:srgbClr val="FF0000"/>
                  </a:solidFill>
                  <a:latin typeface="Times New Roman" panose="02020603050405020304" charset="0"/>
                </a:rPr>
                <a:t>+...</a:t>
              </a:r>
              <a:endParaRPr lang="en-US" altLang="zh-CN" sz="2000" b="1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0739" name="AutoShape 2"/>
            <p:cNvSpPr/>
            <p:nvPr/>
          </p:nvSpPr>
          <p:spPr>
            <a:xfrm>
              <a:off x="7920" y="3936"/>
              <a:ext cx="1620" cy="804"/>
            </a:xfrm>
            <a:prstGeom prst="wedgeRectCallout">
              <a:avLst>
                <a:gd name="adj1" fmla="val -82407"/>
                <a:gd name="adj2" fmla="val 57463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 dirty="0">
                  <a:solidFill>
                    <a:srgbClr val="FF0000"/>
                  </a:solidFill>
                  <a:latin typeface="Times New Roman" panose="02020603050405020304" charset="0"/>
                </a:rPr>
                <a:t>疑问词</a:t>
              </a:r>
              <a:r>
                <a:rPr lang="en-US" altLang="zh-CN" sz="2000" b="1">
                  <a:solidFill>
                    <a:srgbClr val="FF0000"/>
                  </a:solidFill>
                  <a:latin typeface="Times New Roman" panose="02020603050405020304" charset="0"/>
                </a:rPr>
                <a:t>+</a:t>
              </a:r>
              <a:r>
                <a:rPr lang="zh-CN" altLang="en-US" sz="2000" b="1" dirty="0">
                  <a:solidFill>
                    <a:srgbClr val="FF0000"/>
                  </a:solidFill>
                  <a:latin typeface="Times New Roman" panose="02020603050405020304" charset="0"/>
                </a:rPr>
                <a:t>一般疑问句？</a:t>
              </a:r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lt1"/>
                </a:solidFill>
              </a:rPr>
              <a:t>一般将来时</a:t>
            </a:r>
            <a:r>
              <a:rPr lang="zh-CN" altLang="en-US" sz="2400">
                <a:solidFill>
                  <a:schemeClr val="lt1"/>
                </a:solidFill>
              </a:rPr>
              <a:t>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18185" y="1287780"/>
            <a:ext cx="1075563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Wingdings" panose="05000000000000000000" charset="0"/>
              <a:buChar char="l"/>
            </a:pPr>
            <a:r>
              <a:rPr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表示在将来某个时间要发生的动作或存在的状态，一般会与表示将来的时间状语连用。</a:t>
            </a:r>
            <a:r>
              <a:rPr 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如：</a:t>
            </a: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tomorrow, the day after tomorrow, next week/month/year, soon, some day...</a:t>
            </a:r>
            <a:endParaRPr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2400"/>
              <a:t>We </a:t>
            </a:r>
            <a:r>
              <a:rPr sz="2400">
                <a:solidFill>
                  <a:srgbClr val="FF0000"/>
                </a:solidFill>
              </a:rPr>
              <a:t>will go</a:t>
            </a:r>
            <a:r>
              <a:rPr sz="2400"/>
              <a:t> to see the film </a:t>
            </a:r>
            <a:r>
              <a:rPr sz="2400" u="sng"/>
              <a:t>tomorrow</a:t>
            </a:r>
            <a:r>
              <a:rPr sz="2400"/>
              <a:t>.</a:t>
            </a:r>
            <a:endParaRPr sz="2400"/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4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400">
                <a:solidFill>
                  <a:schemeClr val="tx1"/>
                </a:solidFill>
              </a:rPr>
              <a:t>具体用法如下：</a:t>
            </a:r>
            <a:endParaRPr lang="zh-CN" altLang="en-US" sz="24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400">
              <a:solidFill>
                <a:schemeClr val="tx1"/>
              </a:solidFill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69" name="内容占位符 2"/>
          <p:cNvSpPr>
            <a:spLocks noGrp="true"/>
          </p:cNvSpPr>
          <p:nvPr>
            <p:ph idx="1"/>
          </p:nvPr>
        </p:nvSpPr>
        <p:spPr>
          <a:xfrm>
            <a:off x="273685" y="691515"/>
            <a:ext cx="11645265" cy="7061835"/>
          </a:xfrm>
        </p:spPr>
        <p:txBody>
          <a:bodyPr wrap="square" lIns="91440" tIns="45720" rIns="91440" bIns="45720" anchor="t">
            <a:normAutofit/>
          </a:bodyPr>
          <a:p>
            <a:pPr eaLnBrk="1" hangingPunct="1">
              <a:lnSpc>
                <a:spcPct val="110000"/>
              </a:lnSpc>
              <a:buNone/>
            </a:pP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1) </a:t>
            </a:r>
            <a: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表示未来的动作或状态，常用</a:t>
            </a:r>
            <a:r>
              <a:rPr lang="zh-CN" altLang="zh-CN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will / shall + </a:t>
            </a:r>
            <a:r>
              <a:rPr lang="zh-CN" altLang="en-US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动词，</a:t>
            </a:r>
            <a:r>
              <a:rPr lang="en-US" altLang="zh-CN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shall</a:t>
            </a:r>
            <a:r>
              <a:rPr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（第一人称），</a:t>
            </a:r>
            <a:r>
              <a:rPr lang="en-US" altLang="zh-CN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will</a:t>
            </a:r>
            <a:r>
              <a:rPr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（各人称）。</a:t>
            </a:r>
            <a:r>
              <a:rPr lang="zh-CN" altLang="en-US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时间状语有：</a:t>
            </a:r>
            <a:r>
              <a:rPr lang="zh-CN" altLang="zh-CN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tomorrow</a:t>
            </a:r>
            <a:r>
              <a:rPr lang="zh-CN" altLang="en-US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，</a:t>
            </a:r>
            <a:r>
              <a:rPr lang="zh-CN" altLang="zh-CN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next week</a:t>
            </a:r>
            <a:r>
              <a:rPr lang="zh-CN" altLang="zh-CN" sz="2400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</a:t>
            </a:r>
            <a:r>
              <a:rPr lang="zh-CN" altLang="en-US" sz="2400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等等。</a:t>
            </a:r>
            <a:endParaRPr lang="zh-CN" altLang="en-US" sz="2400" b="1" dirty="0">
              <a:solidFill>
                <a:srgbClr val="CC0000"/>
              </a:solidFill>
              <a:latin typeface="+mn-lt"/>
              <a:ea typeface="华文新魏" panose="02010800040101010101" pitchFamily="2" charset="-122"/>
              <a:cs typeface="+mn-lt"/>
            </a:endParaRPr>
          </a:p>
          <a:p>
            <a:pPr eaLnBrk="1" hangingPunct="1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   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I</a:t>
            </a:r>
            <a:r>
              <a:rPr lang="en-US" altLang="zh-CN" sz="2400" b="1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'</a:t>
            </a:r>
            <a:r>
              <a:rPr lang="zh-CN" altLang="zh-CN" sz="2400" b="1" dirty="0">
                <a:solidFill>
                  <a:srgbClr val="CC0000"/>
                </a:solidFill>
                <a:latin typeface="+mn-lt"/>
                <a:ea typeface="华文新魏" panose="02010800040101010101" pitchFamily="2" charset="-122"/>
                <a:cs typeface="+mn-lt"/>
              </a:rPr>
              <a:t>ll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</a:t>
            </a:r>
            <a:r>
              <a:rPr lang="zh-CN" altLang="zh-CN" sz="2400" b="1" dirty="0">
                <a:solidFill>
                  <a:srgbClr val="CC0000"/>
                </a:solidFill>
                <a:latin typeface="+mn-lt"/>
                <a:ea typeface="华文新魏" panose="02010800040101010101" pitchFamily="2" charset="-122"/>
                <a:cs typeface="+mn-lt"/>
              </a:rPr>
              <a:t>go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to your city tomorrow.</a:t>
            </a:r>
            <a:endParaRPr lang="zh-CN" altLang="zh-CN" sz="2400" b="1" dirty="0">
              <a:solidFill>
                <a:srgbClr val="000000"/>
              </a:solidFill>
              <a:latin typeface="+mn-lt"/>
              <a:ea typeface="华文新魏" panose="02010800040101010101" pitchFamily="2" charset="-122"/>
              <a:cs typeface="+mn-lt"/>
            </a:endParaRPr>
          </a:p>
          <a:p>
            <a:pPr eaLnBrk="1" hangingPunct="1">
              <a:lnSpc>
                <a:spcPct val="110000"/>
              </a:lnSpc>
              <a:buFont typeface="Wingdings" panose="05000000000000000000" charset="0"/>
              <a:buChar char="Ø"/>
            </a:pPr>
            <a:endParaRPr lang="zh-CN" altLang="zh-CN" sz="300" b="1" dirty="0">
              <a:latin typeface="+mn-lt"/>
              <a:ea typeface="华文新魏" panose="02010800040101010101" pitchFamily="2" charset="-122"/>
              <a:cs typeface="+mn-lt"/>
            </a:endParaRPr>
          </a:p>
          <a:p>
            <a:pPr eaLnBrk="1" hangingPunct="1">
              <a:lnSpc>
                <a:spcPct val="110000"/>
              </a:lnSpc>
              <a:buNone/>
            </a:pP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2) </a:t>
            </a:r>
            <a:r>
              <a:rPr lang="zh-CN" altLang="zh-CN" sz="2400" b="1" dirty="0">
                <a:solidFill>
                  <a:srgbClr val="009900"/>
                </a:solidFill>
                <a:latin typeface="+mn-lt"/>
                <a:ea typeface="华文新魏" panose="02010800040101010101" pitchFamily="2" charset="-122"/>
                <a:cs typeface="+mn-lt"/>
              </a:rPr>
              <a:t>be doing（仅限位移动词）</a:t>
            </a:r>
            <a: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，表</a:t>
            </a:r>
            <a:r>
              <a:rPr lang="zh-CN" altLang="en-US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计划的将来</a:t>
            </a:r>
            <a: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，但语气不及一般现在时肯定，</a:t>
            </a:r>
            <a:r>
              <a:rPr lang="zh-CN" altLang="en-US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安排可以变更，常用动词有：</a:t>
            </a:r>
            <a:r>
              <a:rPr lang="zh-CN" altLang="zh-CN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go, come, leave, arrive</a:t>
            </a:r>
            <a:r>
              <a:rPr lang="zh-CN" altLang="en-US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等</a:t>
            </a:r>
            <a: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。</a:t>
            </a:r>
            <a:endParaRPr lang="zh-CN" altLang="en-US" sz="2400" b="1" dirty="0">
              <a:latin typeface="+mn-lt"/>
              <a:ea typeface="华文新魏" panose="02010800040101010101" pitchFamily="2" charset="-122"/>
              <a:cs typeface="+mn-lt"/>
            </a:endParaRPr>
          </a:p>
          <a:p>
            <a:pPr eaLnBrk="1" hangingPunct="1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rgbClr val="CC0000"/>
                </a:solidFill>
                <a:latin typeface="+mn-lt"/>
                <a:ea typeface="华文新魏" panose="02010800040101010101" pitchFamily="2" charset="-122"/>
                <a:cs typeface="+mn-lt"/>
              </a:rPr>
              <a:t>   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He </a:t>
            </a:r>
            <a:r>
              <a:rPr lang="zh-CN" altLang="zh-CN" sz="2400" b="1" dirty="0">
                <a:solidFill>
                  <a:srgbClr val="CC0000"/>
                </a:solidFill>
                <a:latin typeface="+mn-lt"/>
                <a:ea typeface="华文新魏" panose="02010800040101010101" pitchFamily="2" charset="-122"/>
                <a:cs typeface="+mn-lt"/>
              </a:rPr>
              <a:t>is leaving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for America on business next month.</a:t>
            </a:r>
            <a:endParaRPr lang="zh-CN" altLang="zh-CN" sz="2400" b="1" dirty="0">
              <a:solidFill>
                <a:srgbClr val="000000"/>
              </a:solidFill>
              <a:latin typeface="+mn-lt"/>
              <a:ea typeface="华文新魏" panose="02010800040101010101" pitchFamily="2" charset="-122"/>
              <a:cs typeface="+mn-lt"/>
            </a:endParaRPr>
          </a:p>
          <a:p>
            <a:pPr eaLnBrk="1" hangingPunct="1">
              <a:lnSpc>
                <a:spcPct val="110000"/>
              </a:lnSpc>
              <a:buFont typeface="Wingdings" panose="05000000000000000000" charset="0"/>
              <a:buChar char="Ø"/>
            </a:pPr>
            <a:endParaRPr lang="zh-CN" altLang="zh-CN" sz="400" b="1" dirty="0">
              <a:solidFill>
                <a:srgbClr val="000000"/>
              </a:solidFill>
              <a:latin typeface="+mn-lt"/>
              <a:ea typeface="华文新魏" panose="02010800040101010101" pitchFamily="2" charset="-122"/>
              <a:cs typeface="+mn-lt"/>
            </a:endParaRPr>
          </a:p>
          <a:p>
            <a:pPr marL="0" indent="0" eaLnBrk="1" hangingPunct="1">
              <a:lnSpc>
                <a:spcPct val="110000"/>
              </a:lnSpc>
              <a:buFont typeface="Wingdings" panose="05000000000000000000" charset="0"/>
              <a:buNone/>
            </a:pP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3) </a:t>
            </a:r>
            <a:r>
              <a:rPr lang="zh-CN" altLang="zh-CN" sz="2400" b="1" dirty="0">
                <a:solidFill>
                  <a:srgbClr val="009900"/>
                </a:solidFill>
                <a:latin typeface="+mn-lt"/>
                <a:ea typeface="华文新魏" panose="02010800040101010101" pitchFamily="2" charset="-122"/>
                <a:cs typeface="+mn-lt"/>
              </a:rPr>
              <a:t>be going to do</a:t>
            </a:r>
            <a: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，表示将来。</a:t>
            </a:r>
            <a:endParaRPr lang="zh-CN" altLang="en-US" sz="2400" b="1" dirty="0">
              <a:latin typeface="+mn-lt"/>
              <a:ea typeface="华文新魏" panose="02010800040101010101" pitchFamily="2" charset="-122"/>
              <a:cs typeface="+mn-lt"/>
            </a:endParaRPr>
          </a:p>
          <a:p>
            <a:pPr eaLnBrk="1" hangingPunct="1">
              <a:lnSpc>
                <a:spcPct val="110000"/>
              </a:lnSpc>
              <a:buNone/>
            </a:pP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 </a:t>
            </a:r>
            <a:r>
              <a:rPr lang="zh-CN" altLang="zh-CN" sz="2400" b="1" dirty="0">
                <a:solidFill>
                  <a:srgbClr val="00B050"/>
                </a:solidFill>
                <a:latin typeface="+mn-lt"/>
                <a:ea typeface="华文新魏" panose="02010800040101010101" pitchFamily="2" charset="-122"/>
                <a:cs typeface="+mn-lt"/>
              </a:rPr>
              <a:t> a.</a:t>
            </a:r>
            <a:r>
              <a:rPr lang="zh-CN" altLang="en-US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主观的打算、意图</a:t>
            </a:r>
            <a: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，</a:t>
            </a:r>
            <a:r>
              <a:rPr lang="zh-CN" altLang="en-US" sz="2400" b="1" dirty="0">
                <a:solidFill>
                  <a:srgbClr val="00B050"/>
                </a:solidFill>
                <a:latin typeface="+mn-lt"/>
                <a:ea typeface="华文新魏" panose="02010800040101010101" pitchFamily="2" charset="-122"/>
                <a:cs typeface="+mn-lt"/>
              </a:rPr>
              <a:t>即将做某事。</a:t>
            </a:r>
            <a:endParaRPr lang="zh-CN" altLang="en-US" sz="2400" b="1" dirty="0">
              <a:latin typeface="+mn-lt"/>
              <a:ea typeface="华文新魏" panose="02010800040101010101" pitchFamily="2" charset="-122"/>
              <a:cs typeface="+mn-lt"/>
            </a:endParaRPr>
          </a:p>
          <a:p>
            <a:pPr eaLnBrk="1" hangingPunct="1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  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What </a:t>
            </a:r>
            <a:r>
              <a:rPr lang="zh-CN" altLang="zh-CN" sz="2400" b="1" dirty="0">
                <a:solidFill>
                  <a:srgbClr val="CC0000"/>
                </a:solidFill>
                <a:latin typeface="+mn-lt"/>
                <a:ea typeface="华文新魏" panose="02010800040101010101" pitchFamily="2" charset="-122"/>
                <a:cs typeface="+mn-lt"/>
              </a:rPr>
              <a:t>are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you </a:t>
            </a:r>
            <a:r>
              <a:rPr lang="zh-CN" altLang="zh-CN" sz="2400" b="1" dirty="0">
                <a:solidFill>
                  <a:srgbClr val="CC0000"/>
                </a:solidFill>
                <a:latin typeface="+mn-lt"/>
                <a:ea typeface="华文新魏" panose="02010800040101010101" pitchFamily="2" charset="-122"/>
                <a:cs typeface="+mn-lt"/>
              </a:rPr>
              <a:t>going to do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tomorrow?</a:t>
            </a:r>
            <a:endParaRPr lang="zh-CN" altLang="zh-CN" sz="2400" b="1" dirty="0">
              <a:latin typeface="+mn-lt"/>
              <a:ea typeface="华文新魏" panose="02010800040101010101" pitchFamily="2" charset="-122"/>
              <a:cs typeface="+mn-lt"/>
            </a:endParaRPr>
          </a:p>
          <a:p>
            <a:pPr eaLnBrk="1" hangingPunct="1">
              <a:lnSpc>
                <a:spcPct val="110000"/>
              </a:lnSpc>
              <a:buNone/>
            </a:pP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 </a:t>
            </a:r>
            <a:r>
              <a:rPr lang="zh-CN" altLang="zh-CN" sz="2400" b="1" dirty="0">
                <a:solidFill>
                  <a:srgbClr val="00B050"/>
                </a:solidFill>
                <a:latin typeface="+mn-lt"/>
                <a:ea typeface="华文新魏" panose="02010800040101010101" pitchFamily="2" charset="-122"/>
                <a:cs typeface="+mn-lt"/>
              </a:rPr>
              <a:t> b.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</a:t>
            </a:r>
            <a:r>
              <a:rPr lang="zh-CN" altLang="en-US" sz="2400" b="1" dirty="0">
                <a:solidFill>
                  <a:srgbClr val="00B050"/>
                </a:solidFill>
                <a:latin typeface="+mn-lt"/>
                <a:ea typeface="华文新魏" panose="02010800040101010101" pitchFamily="2" charset="-122"/>
                <a:cs typeface="+mn-lt"/>
              </a:rPr>
              <a:t>表示“</a:t>
            </a:r>
            <a:r>
              <a:rPr lang="zh-CN" altLang="en-US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预测</a:t>
            </a:r>
            <a:r>
              <a:rPr lang="zh-CN" altLang="en-US" sz="2400" b="1" dirty="0">
                <a:solidFill>
                  <a:srgbClr val="00B050"/>
                </a:solidFill>
                <a:latin typeface="+mn-lt"/>
                <a:ea typeface="华文新魏" panose="02010800040101010101" pitchFamily="2" charset="-122"/>
                <a:cs typeface="+mn-lt"/>
              </a:rPr>
              <a:t>”，说明</a:t>
            </a:r>
            <a:r>
              <a:rPr lang="zh-CN" altLang="en-US" sz="2400" b="1" u="sng" dirty="0">
                <a:solidFill>
                  <a:srgbClr val="00B050"/>
                </a:solidFill>
                <a:latin typeface="+mn-lt"/>
                <a:ea typeface="华文新魏" panose="02010800040101010101" pitchFamily="2" charset="-122"/>
                <a:cs typeface="+mn-lt"/>
              </a:rPr>
              <a:t>有迹象</a:t>
            </a:r>
            <a:r>
              <a:rPr lang="zh-CN" altLang="en-US" sz="2400" b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</a:rPr>
              <a:t>要发生的事</a:t>
            </a:r>
            <a:b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</a:br>
            <a: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   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Look at the dark clouds, there </a:t>
            </a:r>
            <a:r>
              <a:rPr lang="zh-CN" altLang="zh-CN" sz="2400" b="1" dirty="0">
                <a:solidFill>
                  <a:srgbClr val="CC0000"/>
                </a:solidFill>
                <a:latin typeface="+mn-lt"/>
                <a:ea typeface="华文新魏" panose="02010800040101010101" pitchFamily="2" charset="-122"/>
                <a:cs typeface="+mn-lt"/>
              </a:rPr>
              <a:t>is going to be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a storm.</a:t>
            </a:r>
            <a:endParaRPr lang="zh-CN" altLang="en-US" sz="2400">
              <a:latin typeface="+mn-lt"/>
              <a:cs typeface="+mn-lt"/>
            </a:endParaRPr>
          </a:p>
        </p:txBody>
      </p:sp>
      <p:sp>
        <p:nvSpPr>
          <p:cNvPr id="32770" name="文本框 3"/>
          <p:cNvSpPr txBox="true"/>
          <p:nvPr/>
        </p:nvSpPr>
        <p:spPr>
          <a:xfrm>
            <a:off x="273050" y="179705"/>
            <a:ext cx="500856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400" b="1">
                <a:solidFill>
                  <a:schemeClr val="tx1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一般将来时常见形式</a:t>
            </a:r>
            <a:endParaRPr lang="zh-CN" altLang="en-US" sz="2400" b="1">
              <a:solidFill>
                <a:schemeClr val="tx1"/>
              </a:solidFill>
              <a:latin typeface="Times New Roman" panose="02020603050405020304" charset="0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27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27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27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27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27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27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27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410845" y="521970"/>
            <a:ext cx="11320145" cy="6718300"/>
          </a:xfrm>
        </p:spPr>
        <p:txBody>
          <a:bodyPr>
            <a:normAutofit/>
          </a:bodyPr>
          <a:p>
            <a:pPr marL="114300" indent="-342900" algn="l" defTabSz="914400" eaLnBrk="1" fontAlgn="base" hangingPunct="1">
              <a:lnSpc>
                <a:spcPct val="110000"/>
              </a:lnSpc>
              <a:buFont typeface="Arial" panose="02080604020202020204" pitchFamily="34" charset="0"/>
              <a:buChar char="•"/>
            </a:pP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4) </a:t>
            </a:r>
            <a:r>
              <a:rPr lang="zh-CN" altLang="zh-CN" sz="2400" b="1" strike="noStrike" noProof="1" dirty="0">
                <a:solidFill>
                  <a:srgbClr val="0099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be to do</a:t>
            </a:r>
            <a:r>
              <a:rPr lang="zh-CN" altLang="en-US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表将来，</a:t>
            </a:r>
            <a:r>
              <a:rPr lang="zh-CN" altLang="en-US" sz="2400" b="1" strike="noStrike" noProof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按计划或正式安排、约定、意图、职责、义务、命令或要求</a:t>
            </a:r>
            <a:r>
              <a:rPr lang="zh-CN" altLang="en-US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将发生的事，在</a:t>
            </a: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if</a:t>
            </a:r>
            <a:r>
              <a:rPr lang="zh-CN" altLang="en-US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引导的条件从句中，表示一种</a:t>
            </a:r>
            <a:r>
              <a:rPr lang="zh-CN" altLang="en-US" sz="2400" b="1" strike="noStrike" noProof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愿望</a:t>
            </a:r>
            <a:r>
              <a:rPr lang="zh-CN" altLang="en-US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。</a:t>
            </a:r>
            <a:endParaRPr lang="zh-CN" altLang="en-US" sz="2400" b="1" strike="noStrike" noProof="1" dirty="0">
              <a:solidFill>
                <a:srgbClr val="000000"/>
              </a:solidFill>
              <a:latin typeface="+mn-lt"/>
              <a:ea typeface="华文新魏" panose="02010800040101010101" pitchFamily="2" charset="-122"/>
              <a:cs typeface="+mn-lt"/>
              <a:sym typeface="+mn-ea"/>
            </a:endParaRPr>
          </a:p>
          <a:p>
            <a:pPr marL="114300" indent="-342900" algn="l" defTabSz="914400" eaLnBrk="1" fontAlgn="base" hangingPunct="1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zh-CN" altLang="en-US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    </a:t>
            </a: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We </a:t>
            </a:r>
            <a:r>
              <a:rPr lang="zh-CN" altLang="zh-CN" sz="2400" b="1" strike="noStrike" noProof="1" dirty="0">
                <a:solidFill>
                  <a:srgbClr val="CC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are to discuss</a:t>
            </a: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 the report next Saturday.</a:t>
            </a:r>
            <a:endParaRPr lang="zh-CN" altLang="zh-CN" sz="2400" b="1" strike="noStrike" noProof="1" dirty="0">
              <a:solidFill>
                <a:srgbClr val="000000"/>
              </a:solidFill>
              <a:latin typeface="+mn-lt"/>
              <a:ea typeface="华文新魏" panose="02010800040101010101" pitchFamily="2" charset="-122"/>
              <a:cs typeface="+mn-lt"/>
              <a:sym typeface="+mn-ea"/>
            </a:endParaRPr>
          </a:p>
          <a:p>
            <a:pPr marL="114300" indent="-342900" algn="l" defTabSz="914400" eaLnBrk="1" fontAlgn="base" hangingPunct="1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    You </a:t>
            </a:r>
            <a:r>
              <a:rPr lang="zh-CN" altLang="zh-CN" sz="2400" b="1" strike="noStrike" noProof="1" dirty="0">
                <a:solidFill>
                  <a:srgbClr val="FF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are to finish</a:t>
            </a: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 the work by Friday.</a:t>
            </a:r>
            <a:endParaRPr lang="zh-CN" altLang="zh-CN" sz="2400" b="1" strike="noStrike" noProof="1" dirty="0">
              <a:solidFill>
                <a:srgbClr val="000000"/>
              </a:solidFill>
              <a:latin typeface="+mn-lt"/>
              <a:ea typeface="华文新魏" panose="02010800040101010101" pitchFamily="2" charset="-122"/>
              <a:cs typeface="+mn-lt"/>
              <a:sym typeface="+mn-ea"/>
            </a:endParaRPr>
          </a:p>
          <a:p>
            <a:pPr marL="114300" indent="-342900" algn="l" defTabSz="914400" eaLnBrk="1" fontAlgn="base" hangingPunct="1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     If you </a:t>
            </a:r>
            <a:r>
              <a:rPr lang="zh-CN" altLang="zh-CN" sz="2400" b="1" strike="noStrike" noProof="1" dirty="0">
                <a:solidFill>
                  <a:srgbClr val="FF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are to</a:t>
            </a: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 succeed, you must work hard.</a:t>
            </a:r>
            <a:endParaRPr lang="zh-CN" altLang="zh-CN" sz="2400" b="1" strike="noStrike" noProof="1" dirty="0">
              <a:solidFill>
                <a:srgbClr val="000000"/>
              </a:solidFill>
              <a:latin typeface="+mn-lt"/>
              <a:ea typeface="华文新魏" panose="02010800040101010101" pitchFamily="2" charset="-122"/>
              <a:cs typeface="+mn-lt"/>
              <a:sym typeface="+mn-ea"/>
            </a:endParaRPr>
          </a:p>
          <a:p>
            <a:pPr marL="114300" indent="-342900" algn="l" defTabSz="914400" eaLnBrk="1" fontAlgn="base" hangingPunct="1">
              <a:lnSpc>
                <a:spcPct val="110000"/>
              </a:lnSpc>
              <a:spcBef>
                <a:spcPct val="50000"/>
              </a:spcBef>
            </a:pP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5) </a:t>
            </a:r>
            <a:r>
              <a:rPr lang="zh-CN" altLang="zh-CN" sz="2400" b="1" strike="noStrike" noProof="1" dirty="0">
                <a:solidFill>
                  <a:srgbClr val="0099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be about to do</a:t>
            </a:r>
            <a:r>
              <a:rPr lang="zh-CN" altLang="en-US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，意为</a:t>
            </a:r>
            <a:r>
              <a:rPr lang="zh-CN" altLang="en-US" sz="2400" b="1" strike="noStrike" noProof="1" dirty="0">
                <a:solidFill>
                  <a:srgbClr val="0000FF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马上做某事，即将发生的动作</a:t>
            </a:r>
            <a:r>
              <a:rPr lang="zh-CN" altLang="en-US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。</a:t>
            </a:r>
            <a:endParaRPr lang="zh-CN" altLang="en-US" sz="2400" b="1" strike="noStrike" noProof="1" dirty="0">
              <a:solidFill>
                <a:srgbClr val="000000"/>
              </a:solidFill>
              <a:latin typeface="+mn-lt"/>
              <a:ea typeface="华文新魏" panose="02010800040101010101" pitchFamily="2" charset="-122"/>
              <a:cs typeface="+mn-lt"/>
              <a:sym typeface="+mn-ea"/>
            </a:endParaRPr>
          </a:p>
          <a:p>
            <a:pPr marL="114300" indent="-342900" algn="l" defTabSz="914400" eaLnBrk="1" fontAlgn="base" hangingPunct="1">
              <a:lnSpc>
                <a:spcPct val="40000"/>
              </a:lnSpc>
              <a:spcBef>
                <a:spcPct val="50000"/>
              </a:spcBef>
              <a:buFont typeface="Wingdings" panose="05000000000000000000" charset="0"/>
              <a:buChar char="Ø"/>
            </a:pP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     He </a:t>
            </a:r>
            <a:r>
              <a:rPr lang="zh-CN" altLang="zh-CN" sz="2400" b="1" strike="noStrike" noProof="1" dirty="0">
                <a:solidFill>
                  <a:srgbClr val="CC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is about to</a:t>
            </a: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 </a:t>
            </a:r>
            <a:r>
              <a:rPr lang="zh-CN" altLang="zh-CN" sz="2400" b="1" strike="noStrike" noProof="1" dirty="0">
                <a:solidFill>
                  <a:srgbClr val="CC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leave</a:t>
            </a: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 for Beijing.</a:t>
            </a:r>
            <a:endParaRPr lang="zh-CN" altLang="zh-CN" sz="2400" b="1" strike="noStrike" noProof="1" dirty="0">
              <a:solidFill>
                <a:srgbClr val="000000"/>
              </a:solidFill>
              <a:latin typeface="+mn-lt"/>
              <a:ea typeface="华文新魏" panose="02010800040101010101" pitchFamily="2" charset="-122"/>
              <a:cs typeface="+mn-lt"/>
              <a:sym typeface="+mn-ea"/>
            </a:endParaRPr>
          </a:p>
          <a:p>
            <a:pPr marL="114300" indent="-342900" algn="l" defTabSz="914400" eaLnBrk="1" fontAlgn="base" hangingPunct="1">
              <a:lnSpc>
                <a:spcPct val="40000"/>
              </a:lnSpc>
              <a:spcBef>
                <a:spcPct val="50000"/>
              </a:spcBef>
              <a:buFont typeface="Wingdings" panose="05000000000000000000" charset="0"/>
              <a:buChar char="Ø"/>
            </a:pPr>
            <a:r>
              <a:rPr lang="zh-CN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     </a:t>
            </a:r>
            <a:r>
              <a:rPr lang="en-US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The new school year </a:t>
            </a:r>
            <a:r>
              <a:rPr lang="en-US" altLang="zh-CN" sz="2400" b="1" strike="noStrike" noProof="1" dirty="0">
                <a:solidFill>
                  <a:srgbClr val="C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is about to begin</a:t>
            </a:r>
            <a:r>
              <a:rPr lang="en-US" altLang="zh-CN" sz="2400" b="1" strike="noStrike" noProof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.</a:t>
            </a:r>
            <a:endParaRPr lang="zh-CN" altLang="zh-CN" sz="2400" b="1" strike="noStrike" noProof="1" dirty="0">
              <a:solidFill>
                <a:srgbClr val="000000"/>
              </a:solidFill>
              <a:latin typeface="+mn-lt"/>
              <a:ea typeface="华文新魏" panose="02010800040101010101" pitchFamily="2" charset="-122"/>
              <a:cs typeface="+mn-lt"/>
              <a:sym typeface="+mn-ea"/>
            </a:endParaRPr>
          </a:p>
          <a:p>
            <a:pPr marL="0" algn="l" defTabSz="914400" eaLnBrk="1" fontAlgn="base" hangingPunct="1">
              <a:lnSpc>
                <a:spcPct val="110000"/>
              </a:lnSpc>
              <a:spcBef>
                <a:spcPct val="50000"/>
              </a:spcBef>
            </a:pPr>
            <a:r>
              <a:rPr lang="zh-CN" altLang="en-US" sz="2400" b="1" strike="noStrike" noProof="1" dirty="0">
                <a:solidFill>
                  <a:srgbClr val="FF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注意：</a:t>
            </a:r>
            <a:r>
              <a:rPr lang="zh-CN" altLang="zh-CN" sz="2400" b="1" strike="noStrike" noProof="1" dirty="0">
                <a:solidFill>
                  <a:srgbClr val="FF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be about to </a:t>
            </a:r>
            <a:r>
              <a:rPr lang="zh-CN" altLang="en-US" sz="2400" b="1" strike="noStrike" noProof="1" dirty="0">
                <a:solidFill>
                  <a:srgbClr val="FF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不能与</a:t>
            </a:r>
            <a:r>
              <a:rPr lang="zh-CN" altLang="zh-CN" sz="2400" b="1" strike="noStrike" noProof="1" dirty="0">
                <a:solidFill>
                  <a:srgbClr val="FF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tomorrow, next week </a:t>
            </a:r>
            <a:r>
              <a:rPr lang="zh-CN" altLang="en-US" sz="2400" b="1" strike="noStrike" noProof="1" dirty="0">
                <a:solidFill>
                  <a:srgbClr val="FF0000"/>
                </a:solidFill>
                <a:latin typeface="+mn-lt"/>
                <a:ea typeface="华文新魏" panose="02010800040101010101" pitchFamily="2" charset="-122"/>
                <a:cs typeface="+mn-lt"/>
                <a:sym typeface="+mn-ea"/>
              </a:rPr>
              <a:t>等表示明确将来时的时间状语连用。</a:t>
            </a:r>
            <a:endParaRPr lang="zh-CN" altLang="en-US" sz="2400" b="1" strike="noStrike" noProof="1" dirty="0">
              <a:solidFill>
                <a:srgbClr val="FF0000"/>
              </a:solidFill>
              <a:latin typeface="+mn-lt"/>
              <a:ea typeface="华文新魏" panose="02010800040101010101" pitchFamily="2" charset="-122"/>
              <a:cs typeface="+mn-lt"/>
              <a:sym typeface="+mn-ea"/>
            </a:endParaRPr>
          </a:p>
        </p:txBody>
      </p:sp>
      <p:sp>
        <p:nvSpPr>
          <p:cNvPr id="2" name="矩形标注 1"/>
          <p:cNvSpPr/>
          <p:nvPr/>
        </p:nvSpPr>
        <p:spPr>
          <a:xfrm>
            <a:off x="6760845" y="0"/>
            <a:ext cx="4970145" cy="3641725"/>
          </a:xfrm>
          <a:prstGeom prst="wedgeRectCallout">
            <a:avLst>
              <a:gd name="adj1" fmla="val -109333"/>
              <a:gd name="adj2" fmla="val 44036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just"/>
            <a:r>
              <a:rPr lang="en-US" altLang="zh-CN" sz="2600"/>
              <a:t>Tips:</a:t>
            </a:r>
            <a:endParaRPr lang="en-US" altLang="zh-CN" sz="2600"/>
          </a:p>
          <a:p>
            <a:pPr marL="342900" indent="-342900" algn="just">
              <a:lnSpc>
                <a:spcPct val="120000"/>
              </a:lnSpc>
              <a:buFont typeface="Arial" panose="02080604020202020204" pitchFamily="34" charset="0"/>
              <a:buChar char="•"/>
            </a:pPr>
            <a:r>
              <a:rPr lang="en-US" altLang="zh-CN" sz="2600"/>
              <a:t>be </a:t>
            </a:r>
            <a:r>
              <a:rPr lang="en-US" altLang="zh-CN" sz="2600">
                <a:solidFill>
                  <a:srgbClr val="FFFF00"/>
                </a:solidFill>
              </a:rPr>
              <a:t>not</a:t>
            </a:r>
            <a:r>
              <a:rPr lang="en-US" altLang="zh-CN" sz="2600">
                <a:solidFill>
                  <a:srgbClr val="FFC000"/>
                </a:solidFill>
              </a:rPr>
              <a:t> </a:t>
            </a:r>
            <a:r>
              <a:rPr lang="en-US" altLang="zh-CN" sz="2600"/>
              <a:t>about to do </a:t>
            </a:r>
            <a:r>
              <a:rPr lang="zh-CN" altLang="en-US" sz="2600"/>
              <a:t>意为</a:t>
            </a:r>
            <a:r>
              <a:rPr lang="en-US" altLang="zh-CN" sz="2600"/>
              <a:t>“</a:t>
            </a:r>
            <a:r>
              <a:rPr lang="zh-CN" altLang="en-US" sz="2600">
                <a:solidFill>
                  <a:srgbClr val="FFFF00"/>
                </a:solidFill>
              </a:rPr>
              <a:t>不愿做</a:t>
            </a:r>
            <a:r>
              <a:rPr lang="en-US" altLang="zh-CN" sz="2600">
                <a:solidFill>
                  <a:srgbClr val="FFFF00"/>
                </a:solidFill>
              </a:rPr>
              <a:t>..., </a:t>
            </a:r>
            <a:r>
              <a:rPr lang="zh-CN" altLang="en-US" sz="2600">
                <a:solidFill>
                  <a:srgbClr val="FFFF00"/>
                </a:solidFill>
              </a:rPr>
              <a:t>不打算做</a:t>
            </a:r>
            <a:r>
              <a:rPr lang="en-US" altLang="zh-CN" sz="2600">
                <a:solidFill>
                  <a:srgbClr val="FFFF00"/>
                </a:solidFill>
              </a:rPr>
              <a:t>...</a:t>
            </a:r>
            <a:r>
              <a:rPr lang="en-US" altLang="zh-CN" sz="2600"/>
              <a:t>”</a:t>
            </a:r>
            <a:endParaRPr lang="en-US" altLang="zh-CN" sz="2600"/>
          </a:p>
          <a:p>
            <a:pPr marL="342900" indent="-34290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altLang="zh-CN" sz="2600"/>
              <a:t>Sam is not about to do that thing.</a:t>
            </a:r>
            <a:endParaRPr lang="en-US" altLang="zh-CN" sz="2600"/>
          </a:p>
          <a:p>
            <a:pPr marL="342900" indent="-342900" algn="just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zh-CN" altLang="en-US" sz="2600"/>
              <a:t>萨姆不愿再做那件事。</a:t>
            </a:r>
            <a:endParaRPr lang="zh-CN" altLang="en-US" sz="2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tru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 txBox="true"/>
          <p:nvPr>
            <p:custDataLst>
              <p:tags r:id="rId1"/>
            </p:custDataLst>
          </p:nvPr>
        </p:nvSpPr>
        <p:spPr>
          <a:xfrm>
            <a:off x="608400" y="1491101"/>
            <a:ext cx="10970190" cy="4758499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8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0"/>
              </a:spcBef>
              <a:buFont typeface="Wingdings" panose="05000000000000000000" charset="0"/>
              <a:buChar char="l"/>
            </a:pPr>
            <a:r>
              <a:rPr lang="zh-CN" altLang="en-US" sz="2400" spc="0">
                <a:solidFill>
                  <a:srgbClr val="000000"/>
                </a:solidFill>
                <a:latin typeface="Arial" panose="02080604020202020204" pitchFamily="34" charset="0"/>
              </a:rPr>
              <a:t>动词时态表示</a:t>
            </a:r>
            <a:r>
              <a:rPr lang="zh-CN" altLang="en-US" sz="2400" u="sng" spc="0">
                <a:solidFill>
                  <a:srgbClr val="000000"/>
                </a:solidFill>
                <a:latin typeface="Arial" panose="02080604020202020204" pitchFamily="34" charset="0"/>
              </a:rPr>
              <a:t>谓语动词的</a:t>
            </a:r>
            <a:r>
              <a:rPr lang="zh-CN" altLang="en-US" sz="2400" b="1" spc="0">
                <a:solidFill>
                  <a:srgbClr val="000000"/>
                </a:solidFill>
                <a:latin typeface="Arial" panose="02080604020202020204" pitchFamily="34" charset="0"/>
              </a:rPr>
              <a:t>动作</a:t>
            </a:r>
            <a:r>
              <a:rPr lang="zh-CN" altLang="en-US" sz="2400" spc="0">
                <a:solidFill>
                  <a:srgbClr val="000000"/>
                </a:solidFill>
                <a:latin typeface="Arial" panose="02080604020202020204" pitchFamily="34" charset="0"/>
              </a:rPr>
              <a:t>或</a:t>
            </a:r>
            <a:r>
              <a:rPr lang="zh-CN" altLang="en-US" sz="2400" b="1" spc="0">
                <a:solidFill>
                  <a:srgbClr val="000000"/>
                </a:solidFill>
                <a:latin typeface="Arial" panose="02080604020202020204" pitchFamily="34" charset="0"/>
              </a:rPr>
              <a:t>状态</a:t>
            </a:r>
            <a:r>
              <a:rPr lang="zh-CN" altLang="en-US" sz="2400" spc="0">
                <a:solidFill>
                  <a:srgbClr val="000000"/>
                </a:solidFill>
                <a:latin typeface="Arial" panose="02080604020202020204" pitchFamily="34" charset="0"/>
              </a:rPr>
              <a:t>发生的时间和方式（状态）。</a:t>
            </a:r>
            <a:endParaRPr lang="zh-CN" altLang="en-US" sz="2400" spc="0">
              <a:solidFill>
                <a:srgbClr val="000000"/>
              </a:solidFill>
              <a:latin typeface="Arial" panose="02080604020202020204" pitchFamily="34" charset="0"/>
            </a:endParaRPr>
          </a:p>
          <a:p>
            <a:pPr marL="0" indent="0">
              <a:spcBef>
                <a:spcPts val="1000"/>
              </a:spcBef>
              <a:buFont typeface="Wingdings" panose="05000000000000000000" charset="0"/>
              <a:buNone/>
            </a:pPr>
            <a:endParaRPr lang="zh-CN" altLang="en-US" sz="2400" spc="0">
              <a:solidFill>
                <a:srgbClr val="000000"/>
              </a:solidFill>
              <a:latin typeface="Arial" panose="02080604020202020204" pitchFamily="34" charset="0"/>
            </a:endParaRPr>
          </a:p>
        </p:txBody>
      </p:sp>
      <p:sp>
        <p:nvSpPr>
          <p:cNvPr id="3" name="文本框 2"/>
          <p:cNvSpPr txBox="true"/>
          <p:nvPr>
            <p:custDataLst>
              <p:tags r:id="rId2"/>
            </p:custDataLst>
          </p:nvPr>
        </p:nvSpPr>
        <p:spPr>
          <a:xfrm>
            <a:off x="610940" y="608400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false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r>
              <a:rPr lang="zh-CN" altLang="en-US" dirty="0">
                <a:solidFill>
                  <a:schemeClr val="accent1"/>
                </a:solidFill>
                <a:uFillTx/>
                <a:latin typeface="Arial" panose="02080604020202020204" pitchFamily="34" charset="0"/>
              </a:rPr>
              <a:t>啥叫动词时态？</a:t>
            </a:r>
            <a:endParaRPr lang="zh-CN" altLang="en-US" dirty="0">
              <a:solidFill>
                <a:schemeClr val="accent1"/>
              </a:solidFill>
              <a:uFillTx/>
              <a:latin typeface="Arial" panose="02080604020202020204" pitchFamily="34" charset="0"/>
            </a:endParaRPr>
          </a:p>
        </p:txBody>
      </p:sp>
      <p:sp>
        <p:nvSpPr>
          <p:cNvPr id="4" name="文本框 3"/>
          <p:cNvSpPr txBox="true"/>
          <p:nvPr>
            <p:custDataLst>
              <p:tags r:id="rId3"/>
            </p:custDataLst>
          </p:nvPr>
        </p:nvSpPr>
        <p:spPr>
          <a:xfrm>
            <a:off x="885190" y="2618740"/>
            <a:ext cx="6090920" cy="46037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none" rtlCol="0">
            <a:spAutoFit/>
          </a:bodyPr>
          <a:p>
            <a:pPr marL="0" indent="0" algn="l">
              <a:spcBef>
                <a:spcPts val="1000"/>
              </a:spcBef>
              <a:buFont typeface="Wingdings" panose="05000000000000000000" charset="0"/>
              <a:buNone/>
            </a:pPr>
            <a:r>
              <a:rPr lang="zh-CN" altLang="en-US" sz="2400">
                <a:solidFill>
                  <a:srgbClr val="000000"/>
                </a:solidFill>
                <a:latin typeface="Arial" panose="02080604020202020204" pitchFamily="34" charset="0"/>
                <a:sym typeface="+mn-ea"/>
              </a:rPr>
              <a:t>时态</a:t>
            </a:r>
            <a:r>
              <a:rPr lang="en-US" altLang="zh-CN" sz="2400">
                <a:solidFill>
                  <a:srgbClr val="000000"/>
                </a:solidFill>
                <a:latin typeface="Arial" panose="02080604020202020204" pitchFamily="34" charset="0"/>
                <a:sym typeface="+mn-ea"/>
              </a:rPr>
              <a:t>  =  </a:t>
            </a:r>
            <a:r>
              <a:rPr lang="zh-CN" altLang="en-US" sz="2400">
                <a:solidFill>
                  <a:srgbClr val="000000"/>
                </a:solidFill>
                <a:latin typeface="Arial" panose="02080604020202020204" pitchFamily="34" charset="0"/>
                <a:sym typeface="+mn-ea"/>
              </a:rPr>
              <a:t>四种不同的时间</a:t>
            </a:r>
            <a:r>
              <a:rPr lang="en-US" altLang="zh-CN" sz="2400">
                <a:solidFill>
                  <a:srgbClr val="000000"/>
                </a:solidFill>
                <a:latin typeface="Arial" panose="02080604020202020204" pitchFamily="34" charset="0"/>
                <a:sym typeface="+mn-ea"/>
              </a:rPr>
              <a:t>  +  </a:t>
            </a:r>
            <a:r>
              <a:rPr lang="zh-CN" altLang="en-US" sz="2400">
                <a:solidFill>
                  <a:srgbClr val="000000"/>
                </a:solidFill>
                <a:latin typeface="Arial" panose="02080604020202020204" pitchFamily="34" charset="0"/>
                <a:sym typeface="+mn-ea"/>
              </a:rPr>
              <a:t>四种不同的方式</a:t>
            </a:r>
            <a:endParaRPr lang="zh-CN" altLang="en-US" sz="2400" spc="0">
              <a:solidFill>
                <a:srgbClr val="000000"/>
              </a:solidFill>
              <a:latin typeface="Arial" panose="02080604020202020204" pitchFamily="34" charset="0"/>
              <a:sym typeface="+mn-ea"/>
            </a:endParaRPr>
          </a:p>
        </p:txBody>
      </p:sp>
      <p:sp>
        <p:nvSpPr>
          <p:cNvPr id="5" name="上箭头标注 4"/>
          <p:cNvSpPr/>
          <p:nvPr>
            <p:custDataLst>
              <p:tags r:id="rId4"/>
            </p:custDataLst>
          </p:nvPr>
        </p:nvSpPr>
        <p:spPr>
          <a:xfrm>
            <a:off x="885825" y="3229610"/>
            <a:ext cx="2917825" cy="2581910"/>
          </a:xfrm>
          <a:prstGeom prst="upArrowCallout">
            <a:avLst/>
          </a:prstGeom>
          <a:solidFill>
            <a:schemeClr val="accent2"/>
          </a:solidFill>
          <a:ln>
            <a:solidFill>
              <a:schemeClr val="accent2">
                <a:shade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>
                <a:solidFill>
                  <a:schemeClr val="lt1"/>
                </a:solidFill>
              </a:rPr>
              <a:t>现在</a:t>
            </a:r>
            <a:endParaRPr lang="zh-CN" altLang="en-US" sz="2400">
              <a:solidFill>
                <a:schemeClr val="lt1"/>
              </a:solidFill>
            </a:endParaRPr>
          </a:p>
          <a:p>
            <a:pPr algn="ctr"/>
            <a:r>
              <a:rPr lang="zh-CN" altLang="en-US" sz="2400">
                <a:solidFill>
                  <a:schemeClr val="lt1"/>
                </a:solidFill>
              </a:rPr>
              <a:t>过去</a:t>
            </a:r>
            <a:endParaRPr lang="zh-CN" altLang="en-US" sz="2400">
              <a:solidFill>
                <a:schemeClr val="lt1"/>
              </a:solidFill>
            </a:endParaRPr>
          </a:p>
          <a:p>
            <a:pPr algn="ctr"/>
            <a:r>
              <a:rPr lang="zh-CN" altLang="en-US" sz="2400">
                <a:solidFill>
                  <a:schemeClr val="lt1"/>
                </a:solidFill>
              </a:rPr>
              <a:t>将来</a:t>
            </a:r>
            <a:endParaRPr lang="zh-CN" altLang="en-US" sz="2400">
              <a:solidFill>
                <a:schemeClr val="lt1"/>
              </a:solidFill>
            </a:endParaRPr>
          </a:p>
          <a:p>
            <a:pPr algn="ctr"/>
            <a:r>
              <a:rPr lang="zh-CN" altLang="en-US" sz="2400">
                <a:solidFill>
                  <a:schemeClr val="lt1"/>
                </a:solidFill>
              </a:rPr>
              <a:t>过去将来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6" name="上箭头标注 5"/>
          <p:cNvSpPr/>
          <p:nvPr>
            <p:custDataLst>
              <p:tags r:id="rId5"/>
            </p:custDataLst>
          </p:nvPr>
        </p:nvSpPr>
        <p:spPr>
          <a:xfrm>
            <a:off x="4068445" y="3229610"/>
            <a:ext cx="2917825" cy="2581910"/>
          </a:xfrm>
          <a:prstGeom prst="upArrowCallout">
            <a:avLst/>
          </a:prstGeom>
          <a:solidFill>
            <a:schemeClr val="accent2"/>
          </a:solidFill>
          <a:ln>
            <a:solidFill>
              <a:schemeClr val="accent2">
                <a:shade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>
                <a:solidFill>
                  <a:schemeClr val="lt1"/>
                </a:solidFill>
              </a:rPr>
              <a:t>一般</a:t>
            </a:r>
            <a:endParaRPr lang="zh-CN" altLang="en-US" sz="2400">
              <a:solidFill>
                <a:schemeClr val="lt1"/>
              </a:solidFill>
            </a:endParaRPr>
          </a:p>
          <a:p>
            <a:pPr algn="ctr"/>
            <a:r>
              <a:rPr lang="zh-CN" altLang="en-US" sz="2400">
                <a:solidFill>
                  <a:schemeClr val="lt1"/>
                </a:solidFill>
              </a:rPr>
              <a:t>进行</a:t>
            </a:r>
            <a:endParaRPr lang="zh-CN" altLang="en-US" sz="2400">
              <a:solidFill>
                <a:schemeClr val="lt1"/>
              </a:solidFill>
            </a:endParaRPr>
          </a:p>
          <a:p>
            <a:pPr algn="ctr"/>
            <a:r>
              <a:rPr lang="zh-CN" altLang="en-US" sz="2400">
                <a:solidFill>
                  <a:schemeClr val="lt1"/>
                </a:solidFill>
              </a:rPr>
              <a:t>完成</a:t>
            </a:r>
            <a:endParaRPr lang="zh-CN" altLang="en-US" sz="2400">
              <a:solidFill>
                <a:schemeClr val="lt1"/>
              </a:solidFill>
            </a:endParaRPr>
          </a:p>
          <a:p>
            <a:pPr algn="ctr"/>
            <a:r>
              <a:rPr lang="zh-CN" altLang="en-US" sz="2400">
                <a:solidFill>
                  <a:schemeClr val="lt1"/>
                </a:solidFill>
              </a:rPr>
              <a:t>完成进行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7" name="右大括号 6"/>
          <p:cNvSpPr/>
          <p:nvPr>
            <p:custDataLst>
              <p:tags r:id="rId6"/>
            </p:custDataLst>
          </p:nvPr>
        </p:nvSpPr>
        <p:spPr>
          <a:xfrm>
            <a:off x="7790815" y="2725420"/>
            <a:ext cx="244475" cy="3101975"/>
          </a:xfrm>
          <a:prstGeom prst="rightBrac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" name="圆角矩形 7"/>
          <p:cNvSpPr/>
          <p:nvPr>
            <p:custDataLst>
              <p:tags r:id="rId7"/>
            </p:custDataLst>
          </p:nvPr>
        </p:nvSpPr>
        <p:spPr>
          <a:xfrm>
            <a:off x="8555355" y="3581400"/>
            <a:ext cx="2703830" cy="139065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>
                <a:solidFill>
                  <a:schemeClr val="lt1"/>
                </a:solidFill>
              </a:rPr>
              <a:t>16</a:t>
            </a:r>
            <a:r>
              <a:rPr lang="zh-CN" altLang="en-US" sz="2400">
                <a:solidFill>
                  <a:schemeClr val="lt1"/>
                </a:solidFill>
              </a:rPr>
              <a:t>种时态</a:t>
            </a:r>
            <a:endParaRPr lang="zh-CN" altLang="en-US" sz="2400">
              <a:solidFill>
                <a:schemeClr val="lt1"/>
              </a:solidFill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 bldLvl="0" animBg="true"/>
      <p:bldP spid="4" grpId="1" animBg="true"/>
      <p:bldP spid="5" grpId="0" bldLvl="0" animBg="true"/>
      <p:bldP spid="5" grpId="1" animBg="true"/>
      <p:bldP spid="6" grpId="0" bldLvl="0" animBg="true"/>
      <p:bldP spid="6" grpId="1" animBg="true"/>
      <p:bldP spid="7" grpId="0" bldLvl="0" animBg="true"/>
      <p:bldP spid="7" grpId="1" animBg="true"/>
      <p:bldP spid="8" grpId="0" bldLvl="0" animBg="true"/>
      <p:bldP spid="8" grpId="1" animBg="true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69" name="内容占位符 2"/>
          <p:cNvSpPr>
            <a:spLocks noGrp="true"/>
          </p:cNvSpPr>
          <p:nvPr>
            <p:ph idx="1"/>
          </p:nvPr>
        </p:nvSpPr>
        <p:spPr>
          <a:xfrm>
            <a:off x="527050" y="720725"/>
            <a:ext cx="11138535" cy="4096385"/>
          </a:xfrm>
        </p:spPr>
        <p:txBody>
          <a:bodyPr wrap="square" lIns="91440" tIns="45720" rIns="91440" bIns="45720" anchor="t">
            <a:normAutofit/>
          </a:bodyPr>
          <a:p>
            <a:pPr eaLnBrk="1" hangingPunct="1"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6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) 在</a:t>
            </a:r>
            <a:r>
              <a:rPr lang="en-US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“</a:t>
            </a:r>
            <a:r>
              <a:rPr lang="zh-CN" altLang="zh-CN" sz="2400" b="1" dirty="0">
                <a:solidFill>
                  <a:srgbClr val="3646FF"/>
                </a:solidFill>
                <a:latin typeface="+mn-lt"/>
                <a:ea typeface="华文新魏" panose="02010800040101010101" pitchFamily="2" charset="-122"/>
                <a:cs typeface="+mn-lt"/>
              </a:rPr>
              <a:t>祈使句</a:t>
            </a:r>
            <a:r>
              <a:rPr lang="en-US" altLang="zh-CN" sz="2400" b="1" dirty="0">
                <a:solidFill>
                  <a:srgbClr val="3646FF"/>
                </a:solidFill>
                <a:latin typeface="+mn-lt"/>
                <a:ea typeface="华文新魏" panose="02010800040101010101" pitchFamily="2" charset="-122"/>
                <a:cs typeface="+mn-lt"/>
              </a:rPr>
              <a:t>+and/or+</a:t>
            </a:r>
            <a:r>
              <a:rPr sz="2400" b="1" dirty="0">
                <a:solidFill>
                  <a:srgbClr val="3646FF"/>
                </a:solidFill>
                <a:latin typeface="+mn-lt"/>
                <a:ea typeface="华文新魏" panose="02010800040101010101" pitchFamily="2" charset="-122"/>
                <a:cs typeface="+mn-lt"/>
              </a:rPr>
              <a:t>陈述句</a:t>
            </a:r>
            <a:r>
              <a:rPr lang="en-US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”</a:t>
            </a:r>
            <a:r>
              <a:rPr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结构中</a:t>
            </a:r>
            <a: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，前面的祈使句部分表示条件，而</a:t>
            </a:r>
            <a:r>
              <a:rPr lang="en-US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and/or</a:t>
            </a:r>
            <a:r>
              <a:rPr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后面的句子应用一般将来时。（结合书上</a:t>
            </a:r>
            <a:r>
              <a:rPr lang="en-US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P147</a:t>
            </a:r>
            <a:r>
              <a:rPr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底部知识点）</a:t>
            </a:r>
            <a:endParaRPr sz="2400" b="1" dirty="0">
              <a:solidFill>
                <a:srgbClr val="000000"/>
              </a:solidFill>
              <a:latin typeface="+mn-lt"/>
              <a:ea typeface="华文新魏" panose="02010800040101010101" pitchFamily="2" charset="-122"/>
              <a:cs typeface="+mn-lt"/>
            </a:endParaRPr>
          </a:p>
          <a:p>
            <a:pPr eaLnBrk="1" hangingPunct="1">
              <a:buNone/>
            </a:pPr>
            <a:r>
              <a:rPr lang="zh-CN" altLang="en-US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   </a:t>
            </a:r>
            <a:r>
              <a:rPr lang="en-US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Give me one more hour, </a:t>
            </a:r>
            <a:r>
              <a:rPr lang="en-US" altLang="zh-CN" sz="2400" b="1" dirty="0">
                <a:solidFill>
                  <a:srgbClr val="3646FF"/>
                </a:solidFill>
                <a:latin typeface="+mn-lt"/>
                <a:ea typeface="华文新魏" panose="02010800040101010101" pitchFamily="2" charset="-122"/>
                <a:cs typeface="+mn-lt"/>
              </a:rPr>
              <a:t>and</a:t>
            </a:r>
            <a:r>
              <a:rPr lang="en-US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</a:t>
            </a:r>
            <a:r>
              <a:rPr lang="en-US" altLang="zh-CN" sz="2400" b="1" dirty="0">
                <a:solidFill>
                  <a:srgbClr val="FF0000"/>
                </a:solidFill>
                <a:latin typeface="+mn-lt"/>
                <a:ea typeface="华文新魏" panose="02010800040101010101" pitchFamily="2" charset="-122"/>
                <a:cs typeface="+mn-lt"/>
              </a:rPr>
              <a:t>I'll finish</a:t>
            </a:r>
            <a:r>
              <a:rPr lang="en-US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 the work</a:t>
            </a:r>
            <a:r>
              <a:rPr lang="zh-CN" altLang="zh-CN" sz="2400" b="1" dirty="0">
                <a:solidFill>
                  <a:srgbClr val="000000"/>
                </a:solidFill>
                <a:latin typeface="+mn-lt"/>
                <a:ea typeface="华文新魏" panose="02010800040101010101" pitchFamily="2" charset="-122"/>
                <a:cs typeface="+mn-lt"/>
              </a:rPr>
              <a:t>.</a:t>
            </a:r>
            <a:endParaRPr lang="zh-CN" altLang="zh-CN" sz="2400" b="1" dirty="0">
              <a:latin typeface="+mn-lt"/>
              <a:ea typeface="华文新魏" panose="02010800040101010101" pitchFamily="2" charset="-122"/>
              <a:cs typeface="+mn-lt"/>
            </a:endParaRPr>
          </a:p>
          <a:p>
            <a:pPr eaLnBrk="1" hangingPunct="1">
              <a:buNone/>
            </a:pPr>
            <a:endParaRPr lang="zh-CN" altLang="en-US" sz="2400">
              <a:latin typeface="+mn-lt"/>
              <a:cs typeface="+mn-lt"/>
            </a:endParaRPr>
          </a:p>
        </p:txBody>
      </p:sp>
      <p:sp>
        <p:nvSpPr>
          <p:cNvPr id="32770" name="文本框 3"/>
          <p:cNvSpPr txBox="true"/>
          <p:nvPr/>
        </p:nvSpPr>
        <p:spPr>
          <a:xfrm>
            <a:off x="1666875" y="82550"/>
            <a:ext cx="5008563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>
                <a:solidFill>
                  <a:schemeClr val="bg1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一般将来时常见形式</a:t>
            </a:r>
            <a:endParaRPr lang="zh-CN" altLang="en-US" b="1">
              <a:solidFill>
                <a:schemeClr val="bg1"/>
              </a:solidFill>
              <a:latin typeface="Times New Roman" panose="02020603050405020304" charset="0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2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27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008380" y="125095"/>
            <a:ext cx="317500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PS </a:t>
            </a:r>
            <a:r>
              <a:rPr lang="zh-CN" altLang="en-US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高能预警</a:t>
            </a:r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endParaRPr lang="en-US" altLang="zh-CN" sz="40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grpSp>
        <p:nvGrpSpPr>
          <p:cNvPr id="3" name="组合 2" descr="7b0a202020202274657874626f78223a20227b5c2263617465676f72795f69645c223a31303431302c5c2269645c223a32303334323131397d220a7d0a"/>
          <p:cNvGrpSpPr/>
          <p:nvPr/>
        </p:nvGrpSpPr>
        <p:grpSpPr>
          <a:xfrm>
            <a:off x="854075" y="1263015"/>
            <a:ext cx="10221595" cy="4851400"/>
            <a:chOff x="5581" y="3720"/>
            <a:chExt cx="8038" cy="3360"/>
          </a:xfrm>
        </p:grpSpPr>
        <p:grpSp>
          <p:nvGrpSpPr>
            <p:cNvPr id="82" name="图形 80"/>
            <p:cNvGrpSpPr/>
            <p:nvPr/>
          </p:nvGrpSpPr>
          <p:grpSpPr>
            <a:xfrm>
              <a:off x="5581" y="3720"/>
              <a:ext cx="8038" cy="3360"/>
              <a:chOff x="3544046" y="2362199"/>
              <a:chExt cx="5103908" cy="2133602"/>
            </a:xfrm>
          </p:grpSpPr>
          <p:sp>
            <p:nvSpPr>
              <p:cNvPr id="83" name="任意多边形: 形状 82"/>
              <p:cNvSpPr/>
              <p:nvPr/>
            </p:nvSpPr>
            <p:spPr>
              <a:xfrm>
                <a:off x="3669551" y="2362199"/>
                <a:ext cx="4983980" cy="2128024"/>
              </a:xfrm>
              <a:custGeom>
                <a:avLst/>
                <a:gdLst>
                  <a:gd name="connsiteX0" fmla="*/ 4983980 w 4983980"/>
                  <a:gd name="connsiteY0" fmla="*/ 2128024 h 2128024"/>
                  <a:gd name="connsiteX1" fmla="*/ 1172783 w 4983980"/>
                  <a:gd name="connsiteY1" fmla="*/ 2128024 h 2128024"/>
                  <a:gd name="connsiteX2" fmla="*/ 1126764 w 4983980"/>
                  <a:gd name="connsiteY2" fmla="*/ 2058299 h 2128024"/>
                  <a:gd name="connsiteX3" fmla="*/ 4914255 w 4983980"/>
                  <a:gd name="connsiteY3" fmla="*/ 2058299 h 2128024"/>
                  <a:gd name="connsiteX4" fmla="*/ 4914255 w 4983980"/>
                  <a:gd name="connsiteY4" fmla="*/ 69726 h 2128024"/>
                  <a:gd name="connsiteX5" fmla="*/ 69726 w 4983980"/>
                  <a:gd name="connsiteY5" fmla="*/ 69726 h 2128024"/>
                  <a:gd name="connsiteX6" fmla="*/ 69726 w 4983980"/>
                  <a:gd name="connsiteY6" fmla="*/ 1694331 h 2128024"/>
                  <a:gd name="connsiteX7" fmla="*/ 0 w 4983980"/>
                  <a:gd name="connsiteY7" fmla="*/ 1694331 h 2128024"/>
                  <a:gd name="connsiteX8" fmla="*/ 0 w 4983980"/>
                  <a:gd name="connsiteY8" fmla="*/ 0 h 2128024"/>
                  <a:gd name="connsiteX9" fmla="*/ 4983980 w 4983980"/>
                  <a:gd name="connsiteY9" fmla="*/ 0 h 2128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983980" h="2128024">
                    <a:moveTo>
                      <a:pt x="4983980" y="2128024"/>
                    </a:moveTo>
                    <a:lnTo>
                      <a:pt x="1172783" y="2128024"/>
                    </a:lnTo>
                    <a:lnTo>
                      <a:pt x="1126764" y="2058299"/>
                    </a:lnTo>
                    <a:lnTo>
                      <a:pt x="4914255" y="2058299"/>
                    </a:lnTo>
                    <a:lnTo>
                      <a:pt x="4914255" y="69726"/>
                    </a:lnTo>
                    <a:lnTo>
                      <a:pt x="69726" y="69726"/>
                    </a:lnTo>
                    <a:lnTo>
                      <a:pt x="69726" y="1694331"/>
                    </a:lnTo>
                    <a:lnTo>
                      <a:pt x="0" y="1694331"/>
                    </a:lnTo>
                    <a:lnTo>
                      <a:pt x="0" y="0"/>
                    </a:lnTo>
                    <a:lnTo>
                      <a:pt x="4983980" y="0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altLang="zh-CN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3544046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3712781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3881517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4050253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4220383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4389119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4557855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5" name="文本框 4"/>
            <p:cNvSpPr txBox="true"/>
            <p:nvPr/>
          </p:nvSpPr>
          <p:spPr>
            <a:xfrm>
              <a:off x="6440" y="4755"/>
              <a:ext cx="6511" cy="1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6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   </a:t>
              </a:r>
              <a:endPara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400" spc="200">
                  <a:solidFill>
                    <a:srgbClr val="0070C0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如：</a:t>
              </a:r>
              <a:endParaRPr lang="zh-CN" altLang="en-US" sz="2400" spc="200">
                <a:solidFill>
                  <a:srgbClr val="0070C0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She is on the point of crying.</a:t>
              </a:r>
              <a:endPara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她即将哭了。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endPara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7" name="文本框 6"/>
          <p:cNvSpPr txBox="true"/>
          <p:nvPr/>
        </p:nvSpPr>
        <p:spPr>
          <a:xfrm>
            <a:off x="3282315" y="5315585"/>
            <a:ext cx="1329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sym typeface="+mn-ea"/>
              </a:rPr>
              <a:t>教材</a:t>
            </a:r>
            <a:r>
              <a:rPr lang="en-US" altLang="zh-CN" sz="28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sym typeface="+mn-ea"/>
              </a:rPr>
              <a:t>P7</a:t>
            </a:r>
            <a:endParaRPr lang="en-US" altLang="zh-CN" sz="28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sym typeface="+mn-ea"/>
            </a:endParaRPr>
          </a:p>
        </p:txBody>
      </p:sp>
      <p:sp>
        <p:nvSpPr>
          <p:cNvPr id="9" name="文本框 8"/>
          <p:cNvSpPr txBox="true"/>
          <p:nvPr/>
        </p:nvSpPr>
        <p:spPr>
          <a:xfrm>
            <a:off x="1868170" y="1712595"/>
            <a:ext cx="88493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be on the point of doing...</a:t>
            </a:r>
            <a:r>
              <a:rPr lang="zh-CN" alt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也可表示即将发生某事，表示</a:t>
            </a:r>
            <a:r>
              <a:rPr lang="en-US" altLang="zh-CN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正要做</a:t>
            </a:r>
            <a:r>
              <a:rPr lang="en-US" altLang="zh-CN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..., </a:t>
            </a:r>
            <a:r>
              <a:rPr lang="zh-CN" alt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即将做</a:t>
            </a:r>
            <a:r>
              <a:rPr lang="en-US" altLang="zh-CN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...”</a:t>
            </a:r>
            <a:r>
              <a:rPr lang="zh-CN" altLang="en-US" sz="36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36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7" grpId="1"/>
      <p:bldP spid="9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4143172"/>
              <a:chOff x="1205785" y="2436780"/>
              <a:chExt cx="1620000" cy="4143172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378275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zh-CN" altLang="en-US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练习</a:t>
                </a: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1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8096250" cy="15684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There __________  a talk show on CCTV-1 at ni</a:t>
            </a:r>
            <a:r>
              <a:rPr lang="x-none" altLang="en-US" sz="2400">
                <a:latin typeface="Arial" panose="02080604020202020204" pitchFamily="34" charset="0"/>
              </a:rPr>
              <a:t>ne</a:t>
            </a:r>
            <a:r>
              <a:rPr lang="en-US" altLang="en-US" sz="2400">
                <a:latin typeface="Arial" panose="02080604020202020204" pitchFamily="34" charset="0"/>
              </a:rPr>
              <a:t> this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evening.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will have				B. is going to be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C. is having				D. will be have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3595688" y="1598613"/>
            <a:ext cx="487680" cy="64516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600">
                <a:solidFill>
                  <a:srgbClr val="FF0000"/>
                </a:solidFill>
                <a:latin typeface="Arial" panose="02080604020202020204" pitchFamily="34" charset="0"/>
              </a:rPr>
              <a:t>B</a:t>
            </a:r>
            <a:endParaRPr lang="zh-CN" altLang="en-US" sz="3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4820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4821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4822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4823" name="Rectangle 10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52225" name="Group 1"/>
          <p:cNvGrpSpPr/>
          <p:nvPr/>
        </p:nvGrpSpPr>
        <p:grpSpPr>
          <a:xfrm>
            <a:off x="1809750" y="3697288"/>
            <a:ext cx="8578850" cy="1946275"/>
            <a:chOff x="2160" y="7992"/>
            <a:chExt cx="7560" cy="1716"/>
          </a:xfrm>
        </p:grpSpPr>
        <p:sp>
          <p:nvSpPr>
            <p:cNvPr id="34825" name="Oval 9"/>
            <p:cNvSpPr/>
            <p:nvPr/>
          </p:nvSpPr>
          <p:spPr>
            <a:xfrm>
              <a:off x="2160" y="9084"/>
              <a:ext cx="1620" cy="582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000" b="1">
                  <a:latin typeface="Times New Roman" panose="02020603050405020304" charset="0"/>
                </a:rPr>
                <a:t>解题思路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34826" name="Rectangle 8"/>
            <p:cNvSpPr/>
            <p:nvPr/>
          </p:nvSpPr>
          <p:spPr>
            <a:xfrm>
              <a:off x="4500" y="8772"/>
              <a:ext cx="14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000" b="1">
                  <a:latin typeface="Times New Roman" panose="02020603050405020304" charset="0"/>
                </a:rPr>
                <a:t>this evening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34827" name="Line 7"/>
            <p:cNvSpPr/>
            <p:nvPr/>
          </p:nvSpPr>
          <p:spPr>
            <a:xfrm>
              <a:off x="5940" y="9084"/>
              <a:ext cx="162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34828" name="Rectangle 6"/>
            <p:cNvSpPr/>
            <p:nvPr/>
          </p:nvSpPr>
          <p:spPr>
            <a:xfrm>
              <a:off x="6300" y="8304"/>
              <a:ext cx="1260" cy="78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pPr algn="ctr"/>
              <a:r>
                <a:rPr lang="zh-CN" altLang="en-US" sz="2000" b="1">
                  <a:latin typeface="Times New Roman" panose="02020603050405020304" charset="0"/>
                </a:rPr>
                <a:t>判断为</a:t>
              </a:r>
              <a:endParaRPr lang="zh-CN" altLang="en-US" sz="2000" b="1">
                <a:latin typeface="Arial" panose="02080604020202020204" pitchFamily="34" charset="0"/>
              </a:endParaRPr>
            </a:p>
            <a:p>
              <a:pPr algn="ctr" eaLnBrk="0" hangingPunct="0"/>
              <a:r>
                <a:rPr lang="zh-CN" altLang="en-US" sz="2000" b="1">
                  <a:latin typeface="Times New Roman" panose="02020603050405020304" charset="0"/>
                </a:rPr>
                <a:t>将来时态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34829" name="Rectangle 5"/>
            <p:cNvSpPr/>
            <p:nvPr/>
          </p:nvSpPr>
          <p:spPr>
            <a:xfrm>
              <a:off x="7740" y="9240"/>
              <a:ext cx="19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000" b="1">
                  <a:latin typeface="Times New Roman" panose="02020603050405020304" charset="0"/>
                </a:rPr>
                <a:t>there is gong to be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34830" name="AutoShape 4"/>
            <p:cNvSpPr/>
            <p:nvPr/>
          </p:nvSpPr>
          <p:spPr>
            <a:xfrm>
              <a:off x="4500" y="7992"/>
              <a:ext cx="1080" cy="468"/>
            </a:xfrm>
            <a:prstGeom prst="wedgeRectCallout">
              <a:avLst>
                <a:gd name="adj1" fmla="val -8981"/>
                <a:gd name="adj2" fmla="val 11645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000" b="1">
                  <a:latin typeface="Times New Roman" panose="02020603050405020304" charset="0"/>
                </a:rPr>
                <a:t>关键词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34831" name="Line 3"/>
            <p:cNvSpPr/>
            <p:nvPr/>
          </p:nvSpPr>
          <p:spPr>
            <a:xfrm flipV="true">
              <a:off x="3600" y="9240"/>
              <a:ext cx="126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34832" name="Line 2"/>
            <p:cNvSpPr/>
            <p:nvPr/>
          </p:nvSpPr>
          <p:spPr>
            <a:xfrm>
              <a:off x="7380" y="8694"/>
              <a:ext cx="162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2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64344"/>
              <a:chOff x="1205785" y="2436780"/>
              <a:chExt cx="1620000" cy="3864344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9447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zh-CN" altLang="en-US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练习</a:t>
                </a: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2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7109460" cy="15684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— Please give this note to John.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— OK. I’ll give it to him as soon as he _________.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is coming back			B. will come back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C. comes back			D. come back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7881938" y="1987550"/>
            <a:ext cx="38608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320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</a:t>
            </a:r>
            <a:endParaRPr lang="zh-CN" altLang="en-US" sz="32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5844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5845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5846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5847" name="Rectangle 10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5848" name="Rectangle 11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54273" name="Group 1"/>
          <p:cNvGrpSpPr/>
          <p:nvPr/>
        </p:nvGrpSpPr>
        <p:grpSpPr>
          <a:xfrm>
            <a:off x="1809750" y="3768725"/>
            <a:ext cx="8593138" cy="2081213"/>
            <a:chOff x="1800" y="9708"/>
            <a:chExt cx="8172" cy="1980"/>
          </a:xfrm>
        </p:grpSpPr>
        <p:sp>
          <p:nvSpPr>
            <p:cNvPr id="35850" name="Oval 10"/>
            <p:cNvSpPr/>
            <p:nvPr/>
          </p:nvSpPr>
          <p:spPr>
            <a:xfrm>
              <a:off x="1800" y="10524"/>
              <a:ext cx="1620" cy="624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b="1">
                  <a:latin typeface="Times New Roman" panose="02020603050405020304" charset="0"/>
                </a:rPr>
                <a:t>解题思路</a:t>
              </a:r>
              <a:endParaRPr lang="zh-CN" altLang="en-US" b="1">
                <a:latin typeface="Arial" panose="02080604020202020204" pitchFamily="34" charset="0"/>
              </a:endParaRPr>
            </a:p>
          </p:txBody>
        </p:sp>
        <p:sp>
          <p:nvSpPr>
            <p:cNvPr id="35851" name="Rectangle 9"/>
            <p:cNvSpPr/>
            <p:nvPr/>
          </p:nvSpPr>
          <p:spPr>
            <a:xfrm>
              <a:off x="4572" y="10332"/>
              <a:ext cx="126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b="1">
                  <a:latin typeface="Times New Roman" panose="02020603050405020304" charset="0"/>
                </a:rPr>
                <a:t>as soon as</a:t>
              </a:r>
              <a:endParaRPr lang="en-US" altLang="zh-CN" b="1">
                <a:latin typeface="Arial" panose="02080604020202020204" pitchFamily="34" charset="0"/>
              </a:endParaRPr>
            </a:p>
          </p:txBody>
        </p:sp>
        <p:sp>
          <p:nvSpPr>
            <p:cNvPr id="35852" name="Line 8"/>
            <p:cNvSpPr/>
            <p:nvPr/>
          </p:nvSpPr>
          <p:spPr>
            <a:xfrm>
              <a:off x="5832" y="10644"/>
              <a:ext cx="19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35853" name="Rectangle 7"/>
            <p:cNvSpPr/>
            <p:nvPr/>
          </p:nvSpPr>
          <p:spPr>
            <a:xfrm>
              <a:off x="6372" y="10176"/>
              <a:ext cx="1260" cy="468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zh-CN" altLang="en-US" b="1">
                  <a:latin typeface="Times New Roman" panose="02020603050405020304" charset="0"/>
                </a:rPr>
                <a:t>状语从句</a:t>
              </a:r>
              <a:endParaRPr lang="zh-CN" altLang="en-US" b="1">
                <a:latin typeface="Arial" panose="02080604020202020204" pitchFamily="34" charset="0"/>
              </a:endParaRPr>
            </a:p>
          </p:txBody>
        </p:sp>
        <p:sp>
          <p:nvSpPr>
            <p:cNvPr id="35854" name="AutoShape 6"/>
            <p:cNvSpPr/>
            <p:nvPr/>
          </p:nvSpPr>
          <p:spPr>
            <a:xfrm>
              <a:off x="6192" y="11084"/>
              <a:ext cx="1260" cy="604"/>
            </a:xfrm>
            <a:prstGeom prst="wedgeRectCallout">
              <a:avLst>
                <a:gd name="adj1" fmla="val 19681"/>
                <a:gd name="adj2" fmla="val -119019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b="1">
                  <a:latin typeface="Times New Roman" panose="02020603050405020304" charset="0"/>
                </a:rPr>
                <a:t>主将，从现</a:t>
              </a:r>
              <a:endParaRPr lang="zh-CN" altLang="en-US" b="1">
                <a:latin typeface="Arial" panose="02080604020202020204" pitchFamily="34" charset="0"/>
              </a:endParaRPr>
            </a:p>
          </p:txBody>
        </p:sp>
        <p:sp>
          <p:nvSpPr>
            <p:cNvPr id="35855" name="Rectangle 5"/>
            <p:cNvSpPr/>
            <p:nvPr/>
          </p:nvSpPr>
          <p:spPr>
            <a:xfrm>
              <a:off x="8532" y="10176"/>
              <a:ext cx="14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b="1">
                  <a:latin typeface="Times New Roman" panose="02020603050405020304" charset="0"/>
                </a:rPr>
                <a:t>comes back</a:t>
              </a:r>
              <a:endParaRPr lang="en-US" altLang="zh-CN" b="1">
                <a:latin typeface="Arial" panose="02080604020202020204" pitchFamily="34" charset="0"/>
              </a:endParaRPr>
            </a:p>
          </p:txBody>
        </p:sp>
        <p:sp>
          <p:nvSpPr>
            <p:cNvPr id="35856" name="AutoShape 4"/>
            <p:cNvSpPr/>
            <p:nvPr/>
          </p:nvSpPr>
          <p:spPr>
            <a:xfrm>
              <a:off x="4032" y="9708"/>
              <a:ext cx="1080" cy="468"/>
            </a:xfrm>
            <a:prstGeom prst="wedgeRectCallout">
              <a:avLst>
                <a:gd name="adj1" fmla="val 34074"/>
                <a:gd name="adj2" fmla="val 76495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b="1">
                  <a:latin typeface="Times New Roman" panose="02020603050405020304" charset="0"/>
                </a:rPr>
                <a:t>关键词</a:t>
              </a:r>
              <a:endParaRPr lang="zh-CN" altLang="en-US" b="1">
                <a:latin typeface="Arial" panose="02080604020202020204" pitchFamily="34" charset="0"/>
              </a:endParaRPr>
            </a:p>
          </p:txBody>
        </p:sp>
        <p:sp>
          <p:nvSpPr>
            <p:cNvPr id="35857" name="Line 3"/>
            <p:cNvSpPr/>
            <p:nvPr/>
          </p:nvSpPr>
          <p:spPr>
            <a:xfrm flipV="true">
              <a:off x="3312" y="10758"/>
              <a:ext cx="1260" cy="19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35858" name="Line 2"/>
            <p:cNvSpPr/>
            <p:nvPr/>
          </p:nvSpPr>
          <p:spPr>
            <a:xfrm flipV="true">
              <a:off x="7452" y="10602"/>
              <a:ext cx="108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7" name="标题 1"/>
          <p:cNvSpPr>
            <a:spLocks noGrp="true"/>
          </p:cNvSpPr>
          <p:nvPr>
            <p:ph type="title"/>
          </p:nvPr>
        </p:nvSpPr>
        <p:spPr>
          <a:xfrm>
            <a:off x="3024188" y="642938"/>
            <a:ext cx="1185863" cy="774700"/>
          </a:xfrm>
        </p:spPr>
        <p:txBody>
          <a:bodyPr/>
          <a:lstStyle/>
          <a:p>
            <a:pPr eaLnBrk="1" fontAlgn="base" hangingPunct="1">
              <a:defRPr/>
            </a:pPr>
            <a:r>
              <a:rPr lang="zh-CN" altLang="en-US" sz="3600" strike="noStrike" noProof="1" dirty="0" smtClean="0">
                <a:solidFill>
                  <a:schemeClr val="accent6">
                    <a:lumMod val="75000"/>
                  </a:schemeClr>
                </a:solidFill>
                <a:latin typeface="方正粗圆简体" panose="03000509000000000000" pitchFamily="65" charset="-122"/>
                <a:ea typeface="方正粗圆简体" panose="03000509000000000000" pitchFamily="65" charset="-122"/>
              </a:rPr>
              <a:t>小结</a:t>
            </a:r>
            <a:endParaRPr lang="zh-CN" altLang="en-US" sz="3600" strike="noStrike" noProof="1" dirty="0" smtClean="0">
              <a:solidFill>
                <a:schemeClr val="accent6">
                  <a:lumMod val="75000"/>
                </a:schemeClr>
              </a:solidFill>
              <a:latin typeface="方正粗圆简体" panose="03000509000000000000" pitchFamily="65" charset="-122"/>
              <a:ea typeface="方正粗圆简体" panose="03000509000000000000" pitchFamily="65" charset="-122"/>
            </a:endParaRPr>
          </a:p>
        </p:txBody>
      </p:sp>
      <p:pic>
        <p:nvPicPr>
          <p:cNvPr id="36866" name="Picture 3" descr="C:\TDDOWNLOAD\pencil.png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589088" y="642938"/>
            <a:ext cx="927100" cy="927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9" name="内容占位符 2"/>
          <p:cNvSpPr>
            <a:spLocks noGrp="true"/>
          </p:cNvSpPr>
          <p:nvPr>
            <p:ph idx="1"/>
          </p:nvPr>
        </p:nvSpPr>
        <p:spPr>
          <a:xfrm>
            <a:off x="1847215" y="1570355"/>
            <a:ext cx="9360535" cy="3897630"/>
          </a:xfrm>
        </p:spPr>
        <p:txBody>
          <a:bodyPr>
            <a:noAutofit/>
          </a:bodyPr>
          <a:lstStyle/>
          <a:p>
            <a:pPr fontAlgn="base"/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概念：表示将要发生的动作或存在的状态及打算、计划或准备做某事。</a:t>
            </a:r>
            <a:endParaRPr lang="zh-CN" altLang="en-US" sz="2400" b="1" strike="noStrike" noProof="1" dirty="0" smtClean="0">
              <a:solidFill>
                <a:schemeClr val="tx1"/>
              </a:solidFill>
              <a:latin typeface="Times New Roman" panose="02020603050405020304" charset="0"/>
            </a:endParaRPr>
          </a:p>
          <a:p>
            <a:pPr fontAlgn="base"/>
            <a:r>
              <a:rPr lang="zh-CN" altLang="en-US" sz="2400" b="1" strike="noStrike" noProof="1" dirty="0" smtClean="0">
                <a:solidFill>
                  <a:srgbClr val="FF0000"/>
                </a:solidFill>
                <a:latin typeface="Times New Roman" panose="02020603050405020304" charset="0"/>
              </a:rPr>
              <a:t>时间状语：</a:t>
            </a:r>
            <a:r>
              <a:rPr lang="en-US" sz="2400" b="1" strike="noStrike" noProof="1" dirty="0" smtClean="0">
                <a:solidFill>
                  <a:srgbClr val="FF0000"/>
                </a:solidFill>
                <a:latin typeface="Times New Roman" panose="02020603050405020304" charset="0"/>
              </a:rPr>
              <a:t>tomorrow, next day (week, month, year ...), soon, in a few minutes, by ..., the day after tomorrow, etc. </a:t>
            </a:r>
            <a:endParaRPr lang="en-US" altLang="en-US" sz="2400" b="1" strike="noStrike" noProof="1" dirty="0" smtClean="0">
              <a:solidFill>
                <a:srgbClr val="FF0000"/>
              </a:solidFill>
              <a:latin typeface="Times New Roman" panose="02020603050405020304" charset="0"/>
            </a:endParaRPr>
          </a:p>
          <a:p>
            <a:pPr fontAlgn="base"/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基本结构：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①am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／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is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／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are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／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going to 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＋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do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；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②will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／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shall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＋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do</a:t>
            </a:r>
            <a:r>
              <a:rPr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；③</a:t>
            </a:r>
            <a:r>
              <a:rPr lang="en-US" altLang="zh-CN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be doing</a:t>
            </a:r>
            <a:r>
              <a:rPr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（位移动词）</a:t>
            </a:r>
            <a:r>
              <a:rPr lang="en-US" altLang="zh-CN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 </a:t>
            </a:r>
            <a:r>
              <a:rPr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；④</a:t>
            </a:r>
            <a:r>
              <a:rPr lang="en-US" altLang="zh-CN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be to do</a:t>
            </a:r>
            <a:r>
              <a:rPr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；⑤</a:t>
            </a:r>
            <a:r>
              <a:rPr lang="en-US" altLang="zh-CN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be about to do</a:t>
            </a:r>
            <a:endParaRPr sz="2400" b="1" strike="noStrike" noProof="1" dirty="0" smtClean="0">
              <a:solidFill>
                <a:schemeClr val="tx1"/>
              </a:solidFill>
              <a:latin typeface="Times New Roman" panose="02020603050405020304" charset="0"/>
            </a:endParaRPr>
          </a:p>
          <a:p>
            <a:pPr fontAlgn="base"/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一般疑问句：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①be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放于句首；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② will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／</a:t>
            </a:r>
            <a:r>
              <a:rPr 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shall</a:t>
            </a:r>
            <a:r>
              <a:rPr lang="zh-CN" altLang="en-US" sz="2400" b="1" strike="noStrike" noProof="1" dirty="0" smtClean="0">
                <a:solidFill>
                  <a:schemeClr val="tx1"/>
                </a:solidFill>
                <a:latin typeface="Times New Roman" panose="02020603050405020304" charset="0"/>
              </a:rPr>
              <a:t>提到句首</a:t>
            </a:r>
            <a:endParaRPr kumimoji="1" lang="zh-CN" altLang="en-US" sz="2400" b="1" strike="noStrike" noProof="1" dirty="0" smtClean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charset="0"/>
              <a:ea typeface="方正卡通简体" pitchFamily="65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0" end="3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149">
                                            <p:txEl>
                                              <p:charRg st="0" end="3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32" end="1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149">
                                            <p:txEl>
                                              <p:charRg st="32" end="14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43" end="18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149">
                                            <p:txEl>
                                              <p:charRg st="143" end="18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242" end="27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149">
                                            <p:txEl>
                                              <p:charRg st="242" end="27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TextBox 10"/>
          <p:cNvSpPr txBox="true"/>
          <p:nvPr/>
        </p:nvSpPr>
        <p:spPr>
          <a:xfrm>
            <a:off x="445135" y="357505"/>
            <a:ext cx="266700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4. </a:t>
            </a:r>
            <a:r>
              <a:rPr lang="zh-CN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现在进行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时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3659505" y="4067810"/>
            <a:ext cx="5536565" cy="15068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</a:t>
            </a:r>
            <a:r>
              <a:rPr lang="zh-CN" altLang="en-US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主语</a:t>
            </a:r>
            <a:r>
              <a:rPr lang="en-US" altLang="zh-CN" sz="3200" b="1" dirty="0">
                <a:solidFill>
                  <a:srgbClr val="000000"/>
                </a:solidFill>
                <a:latin typeface="Arial" panose="02080604020202020204" pitchFamily="34" charset="0"/>
                <a:ea typeface="宋体" pitchFamily="2" charset="-122"/>
                <a:cs typeface="+mn-ea"/>
                <a:sym typeface="+mn-ea"/>
              </a:rPr>
              <a:t> + be + v.ing</a:t>
            </a:r>
            <a:endParaRPr lang="zh-CN" altLang="en-US" sz="3200" b="1" dirty="0">
              <a:solidFill>
                <a:srgbClr val="000000"/>
              </a:solidFill>
              <a:latin typeface="Arial" panose="02080604020202020204" pitchFamily="34" charset="0"/>
              <a:ea typeface="宋体" pitchFamily="2" charset="-122"/>
              <a:cs typeface="+mn-ea"/>
              <a:sym typeface="+mn-ea"/>
            </a:endParaRPr>
          </a:p>
          <a:p>
            <a:endParaRPr lang="zh-CN" altLang="en-US" sz="3200" b="1" dirty="0">
              <a:latin typeface="Arial" panose="02080604020202020204" pitchFamily="34" charset="0"/>
            </a:endParaRPr>
          </a:p>
          <a:p>
            <a:endParaRPr lang="zh-CN" altLang="en-US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5298" name="Picture 2" descr="时态划分图4"/>
          <p:cNvPicPr>
            <a:picLocks noChangeAspect="true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602740" y="941070"/>
            <a:ext cx="9338945" cy="27876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5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3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8914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8915" name="Rectangle 16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8917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38918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56321" name="Group 1"/>
          <p:cNvGrpSpPr/>
          <p:nvPr/>
        </p:nvGrpSpPr>
        <p:grpSpPr>
          <a:xfrm>
            <a:off x="1524000" y="1033145"/>
            <a:ext cx="9497060" cy="4792345"/>
            <a:chOff x="1620" y="2376"/>
            <a:chExt cx="7920" cy="2730"/>
          </a:xfrm>
        </p:grpSpPr>
        <p:sp>
          <p:nvSpPr>
            <p:cNvPr id="38920" name="Rectangle 14"/>
            <p:cNvSpPr/>
            <p:nvPr/>
          </p:nvSpPr>
          <p:spPr>
            <a:xfrm>
              <a:off x="4680" y="3624"/>
              <a:ext cx="1440" cy="78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现在进行时的构成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38921" name="Rectangle 13"/>
            <p:cNvSpPr/>
            <p:nvPr/>
          </p:nvSpPr>
          <p:spPr>
            <a:xfrm>
              <a:off x="3780" y="2844"/>
              <a:ext cx="108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否定句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38922" name="Rectangle 12"/>
            <p:cNvSpPr/>
            <p:nvPr/>
          </p:nvSpPr>
          <p:spPr>
            <a:xfrm>
              <a:off x="5940" y="2844"/>
              <a:ext cx="108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肯定句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38923" name="Rectangle 11"/>
            <p:cNvSpPr/>
            <p:nvPr/>
          </p:nvSpPr>
          <p:spPr>
            <a:xfrm>
              <a:off x="3420" y="4560"/>
              <a:ext cx="144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一般疑问句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38924" name="Rectangle 10"/>
            <p:cNvSpPr/>
            <p:nvPr/>
          </p:nvSpPr>
          <p:spPr>
            <a:xfrm>
              <a:off x="5940" y="4560"/>
              <a:ext cx="144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特殊疑问句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38925" name="Line 9"/>
            <p:cNvSpPr/>
            <p:nvPr/>
          </p:nvSpPr>
          <p:spPr>
            <a:xfrm>
              <a:off x="5400" y="3156"/>
              <a:ext cx="0" cy="468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8926" name="Line 8"/>
            <p:cNvSpPr/>
            <p:nvPr/>
          </p:nvSpPr>
          <p:spPr>
            <a:xfrm>
              <a:off x="5400" y="4404"/>
              <a:ext cx="0" cy="468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8927" name="Line 7"/>
            <p:cNvSpPr/>
            <p:nvPr/>
          </p:nvSpPr>
          <p:spPr>
            <a:xfrm>
              <a:off x="4860" y="3156"/>
              <a:ext cx="1080" cy="0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8928" name="Line 6"/>
            <p:cNvSpPr/>
            <p:nvPr/>
          </p:nvSpPr>
          <p:spPr>
            <a:xfrm>
              <a:off x="4860" y="4872"/>
              <a:ext cx="1080" cy="0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38929" name="AutoShape 5"/>
            <p:cNvSpPr/>
            <p:nvPr/>
          </p:nvSpPr>
          <p:spPr>
            <a:xfrm>
              <a:off x="1800" y="3624"/>
              <a:ext cx="1620" cy="804"/>
            </a:xfrm>
            <a:prstGeom prst="wedgeRectCallout">
              <a:avLst>
                <a:gd name="adj1" fmla="val 49074"/>
                <a:gd name="adj2" fmla="val 83208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Be (Is/Are)+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现在分词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38930" name="AutoShape 4"/>
            <p:cNvSpPr/>
            <p:nvPr/>
          </p:nvSpPr>
          <p:spPr>
            <a:xfrm>
              <a:off x="1620" y="2376"/>
              <a:ext cx="1800" cy="1092"/>
            </a:xfrm>
            <a:prstGeom prst="wedgeRectCallout">
              <a:avLst>
                <a:gd name="adj1" fmla="val 67500"/>
                <a:gd name="adj2" fmla="val -3847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+be (am, is, are)+not+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现在分词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+...</a:t>
              </a:r>
              <a:endParaRPr lang="en-US" altLang="zh-CN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38931" name="AutoShape 3"/>
            <p:cNvSpPr/>
            <p:nvPr/>
          </p:nvSpPr>
          <p:spPr>
            <a:xfrm>
              <a:off x="7560" y="2532"/>
              <a:ext cx="1800" cy="780"/>
            </a:xfrm>
            <a:prstGeom prst="wedgeRectCallout">
              <a:avLst>
                <a:gd name="adj1" fmla="val -79167"/>
                <a:gd name="adj2" fmla="val 8079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+be(am, is, are)+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现在分词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+...</a:t>
              </a:r>
              <a:endParaRPr lang="en-US" altLang="zh-CN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38932" name="AutoShape 2"/>
            <p:cNvSpPr/>
            <p:nvPr/>
          </p:nvSpPr>
          <p:spPr>
            <a:xfrm>
              <a:off x="7920" y="3936"/>
              <a:ext cx="1620" cy="804"/>
            </a:xfrm>
            <a:prstGeom prst="wedgeRectCallout">
              <a:avLst>
                <a:gd name="adj1" fmla="val -82407"/>
                <a:gd name="adj2" fmla="val 57463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疑问词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一般疑问句？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  <a:solidFill>
            <a:schemeClr val="accent3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lt1"/>
                </a:solidFill>
              </a:rPr>
              <a:t>现在进行时</a:t>
            </a:r>
            <a:r>
              <a:rPr lang="zh-CN" altLang="en-US" sz="2400">
                <a:solidFill>
                  <a:schemeClr val="lt1"/>
                </a:solidFill>
              </a:rPr>
              <a:t>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18185" y="938530"/>
            <a:ext cx="1075563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表示现在、目前或现阶段</a:t>
            </a:r>
            <a:r>
              <a:rPr lang="zh-CN" altLang="en-US" sz="2400" b="1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正在进行的</a:t>
            </a:r>
            <a:r>
              <a:rPr lang="zh-CN" altLang="en-US"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动作或发生的事情。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常与这些时间状语连用</a:t>
            </a:r>
            <a:r>
              <a:rPr lang="zh-CN" altLang="en-US"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：</a:t>
            </a:r>
            <a:r>
              <a:rPr lang="en-US" altLang="zh-CN"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now</a:t>
            </a:r>
            <a:r>
              <a:rPr lang="zh-CN" altLang="en-US"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</a:t>
            </a:r>
            <a:r>
              <a:rPr lang="en-US" altLang="zh-CN"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at this/ the moment, right now, these days, this week, today, nowadays, at present</a:t>
            </a:r>
            <a:r>
              <a:rPr lang="zh-CN" altLang="en-US"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等。</a:t>
            </a:r>
            <a:endParaRPr lang="zh-CN" altLang="en-US" sz="2400"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2400"/>
              <a:t>What </a:t>
            </a:r>
            <a:r>
              <a:rPr sz="2400">
                <a:highlight>
                  <a:srgbClr val="FFFF00"/>
                </a:highlight>
              </a:rPr>
              <a:t>are you doing</a:t>
            </a:r>
            <a:r>
              <a:rPr sz="2400"/>
              <a:t> </a:t>
            </a:r>
            <a:r>
              <a:rPr sz="2400" u="sng"/>
              <a:t>these days</a:t>
            </a:r>
            <a:r>
              <a:rPr sz="2400"/>
              <a:t>?</a:t>
            </a:r>
            <a:endParaRPr sz="2400"/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400"/>
              <a:t>Lily </a:t>
            </a:r>
            <a:r>
              <a:rPr lang="en-US" sz="2400">
                <a:highlight>
                  <a:srgbClr val="FFFF00"/>
                </a:highlight>
              </a:rPr>
              <a:t>is writing</a:t>
            </a:r>
            <a:r>
              <a:rPr lang="en-US" sz="2400"/>
              <a:t> a list of books to read </a:t>
            </a:r>
            <a:r>
              <a:rPr lang="en-US" sz="2400" u="sng"/>
              <a:t>now</a:t>
            </a:r>
            <a:r>
              <a:rPr lang="en-US" sz="2400"/>
              <a:t>.</a:t>
            </a:r>
            <a:endParaRPr lang="en-US" sz="2400"/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US" sz="2400" b="1" u="sng">
                <a:latin typeface="Times New Roman" panose="02020603050405020304" charset="0"/>
                <a:sym typeface="+mn-ea"/>
              </a:rPr>
              <a:t>Listen</a:t>
            </a:r>
            <a:r>
              <a:rPr lang="en-US" altLang="en-US" sz="2400" b="1">
                <a:latin typeface="Times New Roman" panose="02020603050405020304" charset="0"/>
                <a:sym typeface="+mn-ea"/>
              </a:rPr>
              <a:t>! She is singing a song.</a:t>
            </a:r>
            <a:endParaRPr sz="2400"/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4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400">
              <a:solidFill>
                <a:schemeClr val="tx1"/>
              </a:solidFill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  <a:solidFill>
            <a:schemeClr val="accent3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lt1"/>
                </a:solidFill>
              </a:rPr>
              <a:t>现在进行时</a:t>
            </a:r>
            <a:r>
              <a:rPr lang="zh-CN" altLang="en-US" sz="2400">
                <a:solidFill>
                  <a:schemeClr val="lt1"/>
                </a:solidFill>
              </a:rPr>
              <a:t>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18185" y="765175"/>
            <a:ext cx="1107059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与always, constantly</a:t>
            </a:r>
            <a:r>
              <a:rPr lang="en-US"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 总是，经常地，不断地)</a:t>
            </a:r>
            <a:r>
              <a:rPr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, forever 等词连用，表示</a:t>
            </a:r>
            <a:r>
              <a:rPr sz="2400" b="1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反复发生的动作或持续存在的状态</a:t>
            </a:r>
            <a:r>
              <a:rPr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，往往</a:t>
            </a:r>
            <a:r>
              <a:rPr sz="2400" b="1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带有说话人的主观色彩</a:t>
            </a:r>
            <a:r>
              <a:rPr lang="en-US" sz="2400" b="1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,</a:t>
            </a:r>
            <a:r>
              <a:rPr lang="zh-CN" altLang="en-US" sz="2400" b="1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如赞许、厌烦、不满、同情等</a:t>
            </a:r>
            <a:r>
              <a:rPr sz="2400"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。</a:t>
            </a:r>
            <a:endParaRPr sz="2400"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You </a:t>
            </a:r>
            <a:r>
              <a:rPr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ighlight>
                  <a:srgbClr val="FFFF00"/>
                </a:highlight>
              </a:rPr>
              <a:t>are</a:t>
            </a:r>
            <a:r>
              <a:rPr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sz="2400" u="sng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always</a:t>
            </a:r>
            <a:r>
              <a:rPr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ighlight>
                  <a:srgbClr val="FFFF00"/>
                </a:highlight>
              </a:rPr>
              <a:t>changing</a:t>
            </a:r>
            <a:r>
              <a:rPr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your mind.</a:t>
            </a:r>
            <a:r>
              <a:rPr lang="zh-CN"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（不满）</a:t>
            </a:r>
            <a:endParaRPr lang="zh-CN" sz="240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He is always making trouble for his friends.(</a:t>
            </a:r>
            <a:r>
              <a:rPr lang="zh-CN" altLang="en-US"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不满</a:t>
            </a:r>
            <a:r>
              <a:rPr lang="en-US" altLang="zh-CN"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</a:t>
            </a:r>
            <a:endParaRPr lang="zh-CN" sz="240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little boy</a:t>
            </a:r>
            <a:r>
              <a:rPr lang="en-US"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ighlight>
                  <a:srgbClr val="FFFF00"/>
                </a:highlight>
              </a:rPr>
              <a:t> is</a:t>
            </a:r>
            <a:r>
              <a:rPr lang="en-US" sz="2400" u="sng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always</a:t>
            </a:r>
            <a:r>
              <a:rPr lang="en-US"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ighlight>
                  <a:srgbClr val="FFFF00"/>
                </a:highlight>
              </a:rPr>
              <a:t> thinking of</a:t>
            </a:r>
            <a:r>
              <a:rPr lang="en-US"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others.(</a:t>
            </a:r>
            <a:r>
              <a:rPr lang="zh-CN" altLang="en-US"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赞许</a:t>
            </a:r>
            <a:r>
              <a:rPr lang="en-US" sz="24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</a:t>
            </a:r>
            <a:endParaRPr lang="en-US" sz="240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4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400">
              <a:solidFill>
                <a:schemeClr val="tx1"/>
              </a:solidFill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330" y="608330"/>
            <a:ext cx="10975340" cy="6250305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  <a:solidFill>
            <a:schemeClr val="accent3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lt1"/>
                </a:solidFill>
              </a:rPr>
              <a:t>现在进行时</a:t>
            </a:r>
            <a:r>
              <a:rPr lang="zh-CN" altLang="en-US" sz="2400">
                <a:solidFill>
                  <a:schemeClr val="lt1"/>
                </a:solidFill>
              </a:rPr>
              <a:t>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18185" y="765175"/>
            <a:ext cx="11070590" cy="1430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en-US" sz="100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4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400">
              <a:solidFill>
                <a:schemeClr val="tx1"/>
              </a:solidFill>
            </a:endParaRPr>
          </a:p>
        </p:txBody>
      </p:sp>
      <p:grpSp>
        <p:nvGrpSpPr>
          <p:cNvPr id="5" name="组合 4" descr="7b0a202020202274657874626f78223a20227b5c2263617465676f72795f69645c223a31303530312c5c2269645c223a32303334343336387d220a7d0a"/>
          <p:cNvGrpSpPr/>
          <p:nvPr/>
        </p:nvGrpSpPr>
        <p:grpSpPr>
          <a:xfrm>
            <a:off x="324485" y="568710"/>
            <a:ext cx="11640547" cy="5706996"/>
            <a:chOff x="6033" y="3142"/>
            <a:chExt cx="7133" cy="3734"/>
          </a:xfrm>
        </p:grpSpPr>
        <p:grpSp>
          <p:nvGrpSpPr>
            <p:cNvPr id="4" name="组合 3"/>
            <p:cNvGrpSpPr/>
            <p:nvPr/>
          </p:nvGrpSpPr>
          <p:grpSpPr>
            <a:xfrm>
              <a:off x="6033" y="3142"/>
              <a:ext cx="7133" cy="3734"/>
              <a:chOff x="6033" y="3142"/>
              <a:chExt cx="7133" cy="3734"/>
            </a:xfrm>
          </p:grpSpPr>
          <p:grpSp>
            <p:nvGrpSpPr>
              <p:cNvPr id="3" name="图形 5"/>
              <p:cNvGrpSpPr/>
              <p:nvPr/>
            </p:nvGrpSpPr>
            <p:grpSpPr>
              <a:xfrm rot="0">
                <a:off x="6033" y="3422"/>
                <a:ext cx="7133" cy="3454"/>
                <a:chOff x="3830862" y="2173040"/>
                <a:chExt cx="4529760" cy="2193493"/>
              </a:xfrm>
            </p:grpSpPr>
            <p:sp>
              <p:nvSpPr>
                <p:cNvPr id="10" name="任意多边形: 形状 7"/>
                <p:cNvSpPr/>
                <p:nvPr/>
              </p:nvSpPr>
              <p:spPr>
                <a:xfrm>
                  <a:off x="3830862" y="2173040"/>
                  <a:ext cx="4529760" cy="2193493"/>
                </a:xfrm>
                <a:custGeom>
                  <a:avLst/>
                  <a:gdLst>
                    <a:gd name="connsiteX0" fmla="*/ 4529760 w 4529760"/>
                    <a:gd name="connsiteY0" fmla="*/ 2193494 h 2193493"/>
                    <a:gd name="connsiteX1" fmla="*/ 0 w 4529760"/>
                    <a:gd name="connsiteY1" fmla="*/ 2193494 h 2193493"/>
                    <a:gd name="connsiteX2" fmla="*/ 0 w 4529760"/>
                    <a:gd name="connsiteY2" fmla="*/ 0 h 2193493"/>
                    <a:gd name="connsiteX3" fmla="*/ 4529760 w 4529760"/>
                    <a:gd name="connsiteY3" fmla="*/ 0 h 2193493"/>
                    <a:gd name="connsiteX4" fmla="*/ 4529760 w 4529760"/>
                    <a:gd name="connsiteY4" fmla="*/ 2193494 h 2193493"/>
                    <a:gd name="connsiteX5" fmla="*/ 72502 w 4529760"/>
                    <a:gd name="connsiteY5" fmla="*/ 2120992 h 2193493"/>
                    <a:gd name="connsiteX6" fmla="*/ 4457259 w 4529760"/>
                    <a:gd name="connsiteY6" fmla="*/ 2120992 h 2193493"/>
                    <a:gd name="connsiteX7" fmla="*/ 4457259 w 4529760"/>
                    <a:gd name="connsiteY7" fmla="*/ 72502 h 2193493"/>
                    <a:gd name="connsiteX8" fmla="*/ 72502 w 4529760"/>
                    <a:gd name="connsiteY8" fmla="*/ 72502 h 2193493"/>
                    <a:gd name="connsiteX9" fmla="*/ 72502 w 4529760"/>
                    <a:gd name="connsiteY9" fmla="*/ 2120992 h 2193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529760" h="2193493">
                      <a:moveTo>
                        <a:pt x="4529760" y="2193494"/>
                      </a:moveTo>
                      <a:lnTo>
                        <a:pt x="0" y="2193494"/>
                      </a:lnTo>
                      <a:lnTo>
                        <a:pt x="0" y="0"/>
                      </a:lnTo>
                      <a:lnTo>
                        <a:pt x="4529760" y="0"/>
                      </a:lnTo>
                      <a:lnTo>
                        <a:pt x="4529760" y="2193494"/>
                      </a:lnTo>
                      <a:close/>
                      <a:moveTo>
                        <a:pt x="72502" y="2120992"/>
                      </a:moveTo>
                      <a:lnTo>
                        <a:pt x="4457259" y="2120992"/>
                      </a:lnTo>
                      <a:lnTo>
                        <a:pt x="4457259" y="72502"/>
                      </a:lnTo>
                      <a:lnTo>
                        <a:pt x="72502" y="72502"/>
                      </a:lnTo>
                      <a:lnTo>
                        <a:pt x="72502" y="2120992"/>
                      </a:lnTo>
                      <a:close/>
                    </a:path>
                  </a:pathLst>
                </a:custGeom>
                <a:solidFill>
                  <a:srgbClr val="EFBC73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11" name="任意多边形: 形状 8"/>
                <p:cNvSpPr/>
                <p:nvPr/>
              </p:nvSpPr>
              <p:spPr>
                <a:xfrm>
                  <a:off x="3867155" y="2173040"/>
                  <a:ext cx="4457258" cy="181039"/>
                </a:xfrm>
                <a:custGeom>
                  <a:avLst/>
                  <a:gdLst>
                    <a:gd name="connsiteX0" fmla="*/ 0 w 4457258"/>
                    <a:gd name="connsiteY0" fmla="*/ 0 h 181039"/>
                    <a:gd name="connsiteX1" fmla="*/ 4457259 w 4457258"/>
                    <a:gd name="connsiteY1" fmla="*/ 0 h 181039"/>
                    <a:gd name="connsiteX2" fmla="*/ 4457259 w 4457258"/>
                    <a:gd name="connsiteY2" fmla="*/ 181039 h 181039"/>
                    <a:gd name="connsiteX3" fmla="*/ 0 w 4457258"/>
                    <a:gd name="connsiteY3" fmla="*/ 181039 h 181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57258" h="181039">
                      <a:moveTo>
                        <a:pt x="0" y="0"/>
                      </a:moveTo>
                      <a:lnTo>
                        <a:pt x="4457259" y="0"/>
                      </a:lnTo>
                      <a:lnTo>
                        <a:pt x="4457259" y="181039"/>
                      </a:lnTo>
                      <a:lnTo>
                        <a:pt x="0" y="181039"/>
                      </a:lnTo>
                      <a:close/>
                    </a:path>
                  </a:pathLst>
                </a:custGeom>
                <a:solidFill>
                  <a:srgbClr val="EFBC73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12" name="任意多边形: 形状 9"/>
                <p:cNvSpPr/>
                <p:nvPr/>
              </p:nvSpPr>
              <p:spPr>
                <a:xfrm rot="-4602852">
                  <a:off x="3946328" y="2226074"/>
                  <a:ext cx="82365" cy="82365"/>
                </a:xfrm>
                <a:custGeom>
                  <a:avLst/>
                  <a:gdLst>
                    <a:gd name="connsiteX0" fmla="*/ 82366 w 82365"/>
                    <a:gd name="connsiteY0" fmla="*/ 41183 h 82365"/>
                    <a:gd name="connsiteX1" fmla="*/ 41183 w 82365"/>
                    <a:gd name="connsiteY1" fmla="*/ 82366 h 82365"/>
                    <a:gd name="connsiteX2" fmla="*/ 0 w 82365"/>
                    <a:gd name="connsiteY2" fmla="*/ 41183 h 82365"/>
                    <a:gd name="connsiteX3" fmla="*/ 41183 w 82365"/>
                    <a:gd name="connsiteY3" fmla="*/ 0 h 82365"/>
                    <a:gd name="connsiteX4" fmla="*/ 82366 w 82365"/>
                    <a:gd name="connsiteY4" fmla="*/ 41183 h 823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365" h="82365">
                      <a:moveTo>
                        <a:pt x="82366" y="41183"/>
                      </a:moveTo>
                      <a:cubicBezTo>
                        <a:pt x="82366" y="63927"/>
                        <a:pt x="63927" y="82366"/>
                        <a:pt x="41183" y="82366"/>
                      </a:cubicBezTo>
                      <a:cubicBezTo>
                        <a:pt x="18438" y="82366"/>
                        <a:pt x="0" y="63927"/>
                        <a:pt x="0" y="41183"/>
                      </a:cubicBezTo>
                      <a:cubicBezTo>
                        <a:pt x="0" y="18438"/>
                        <a:pt x="18438" y="0"/>
                        <a:pt x="41183" y="0"/>
                      </a:cubicBezTo>
                      <a:cubicBezTo>
                        <a:pt x="63927" y="0"/>
                        <a:pt x="82366" y="18438"/>
                        <a:pt x="82366" y="41183"/>
                      </a:cubicBezTo>
                      <a:close/>
                    </a:path>
                  </a:pathLst>
                </a:custGeom>
                <a:solidFill>
                  <a:srgbClr val="D87355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13" name="任意多边形: 形状 10"/>
                <p:cNvSpPr/>
                <p:nvPr/>
              </p:nvSpPr>
              <p:spPr>
                <a:xfrm>
                  <a:off x="4079426" y="2226065"/>
                  <a:ext cx="82368" cy="82368"/>
                </a:xfrm>
                <a:custGeom>
                  <a:avLst/>
                  <a:gdLst>
                    <a:gd name="connsiteX0" fmla="*/ 82369 w 82368"/>
                    <a:gd name="connsiteY0" fmla="*/ 41184 h 82368"/>
                    <a:gd name="connsiteX1" fmla="*/ 41184 w 82368"/>
                    <a:gd name="connsiteY1" fmla="*/ 82369 h 82368"/>
                    <a:gd name="connsiteX2" fmla="*/ 0 w 82368"/>
                    <a:gd name="connsiteY2" fmla="*/ 41184 h 82368"/>
                    <a:gd name="connsiteX3" fmla="*/ 41184 w 82368"/>
                    <a:gd name="connsiteY3" fmla="*/ 0 h 82368"/>
                    <a:gd name="connsiteX4" fmla="*/ 82369 w 82368"/>
                    <a:gd name="connsiteY4" fmla="*/ 41184 h 823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368" h="82368">
                      <a:moveTo>
                        <a:pt x="82369" y="41184"/>
                      </a:moveTo>
                      <a:cubicBezTo>
                        <a:pt x="82369" y="63922"/>
                        <a:pt x="63921" y="82369"/>
                        <a:pt x="41184" y="82369"/>
                      </a:cubicBezTo>
                      <a:cubicBezTo>
                        <a:pt x="18447" y="82369"/>
                        <a:pt x="0" y="63922"/>
                        <a:pt x="0" y="41184"/>
                      </a:cubicBezTo>
                      <a:cubicBezTo>
                        <a:pt x="0" y="18447"/>
                        <a:pt x="18447" y="0"/>
                        <a:pt x="41184" y="0"/>
                      </a:cubicBezTo>
                      <a:cubicBezTo>
                        <a:pt x="63921" y="0"/>
                        <a:pt x="82369" y="18447"/>
                        <a:pt x="82369" y="41184"/>
                      </a:cubicBezTo>
                      <a:close/>
                    </a:path>
                  </a:pathLst>
                </a:custGeom>
                <a:solidFill>
                  <a:srgbClr val="84524D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14" name="任意多边形: 形状 11"/>
                <p:cNvSpPr/>
                <p:nvPr/>
              </p:nvSpPr>
              <p:spPr>
                <a:xfrm rot="-1350026">
                  <a:off x="4212427" y="2226073"/>
                  <a:ext cx="82370" cy="82370"/>
                </a:xfrm>
                <a:custGeom>
                  <a:avLst/>
                  <a:gdLst>
                    <a:gd name="connsiteX0" fmla="*/ 82371 w 82370"/>
                    <a:gd name="connsiteY0" fmla="*/ 41185 h 82370"/>
                    <a:gd name="connsiteX1" fmla="*/ 41185 w 82370"/>
                    <a:gd name="connsiteY1" fmla="*/ 82371 h 82370"/>
                    <a:gd name="connsiteX2" fmla="*/ 0 w 82370"/>
                    <a:gd name="connsiteY2" fmla="*/ 41185 h 82370"/>
                    <a:gd name="connsiteX3" fmla="*/ 41185 w 82370"/>
                    <a:gd name="connsiteY3" fmla="*/ 0 h 82370"/>
                    <a:gd name="connsiteX4" fmla="*/ 82371 w 82370"/>
                    <a:gd name="connsiteY4" fmla="*/ 41185 h 82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370" h="82370">
                      <a:moveTo>
                        <a:pt x="82371" y="41185"/>
                      </a:moveTo>
                      <a:cubicBezTo>
                        <a:pt x="82371" y="63931"/>
                        <a:pt x="63931" y="82371"/>
                        <a:pt x="41185" y="82371"/>
                      </a:cubicBezTo>
                      <a:cubicBezTo>
                        <a:pt x="18439" y="82371"/>
                        <a:pt x="0" y="63931"/>
                        <a:pt x="0" y="41185"/>
                      </a:cubicBezTo>
                      <a:cubicBezTo>
                        <a:pt x="0" y="18439"/>
                        <a:pt x="18439" y="0"/>
                        <a:pt x="41185" y="0"/>
                      </a:cubicBezTo>
                      <a:cubicBezTo>
                        <a:pt x="63931" y="0"/>
                        <a:pt x="82371" y="18439"/>
                        <a:pt x="82371" y="41185"/>
                      </a:cubicBezTo>
                      <a:close/>
                    </a:path>
                  </a:pathLst>
                </a:custGeom>
                <a:solidFill>
                  <a:srgbClr val="F2E6DC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  <p:grpSp>
            <p:nvGrpSpPr>
              <p:cNvPr id="15" name="图形 5"/>
              <p:cNvGrpSpPr/>
              <p:nvPr/>
            </p:nvGrpSpPr>
            <p:grpSpPr>
              <a:xfrm rot="0">
                <a:off x="12101" y="3258"/>
                <a:ext cx="681" cy="616"/>
                <a:chOff x="7684427" y="2068964"/>
                <a:chExt cx="432005" cy="391078"/>
              </a:xfrm>
            </p:grpSpPr>
            <p:sp>
              <p:nvSpPr>
                <p:cNvPr id="17" name="任意多边形: 形状 14"/>
                <p:cNvSpPr/>
                <p:nvPr/>
              </p:nvSpPr>
              <p:spPr>
                <a:xfrm>
                  <a:off x="7684427" y="2068964"/>
                  <a:ext cx="202317" cy="101158"/>
                </a:xfrm>
                <a:custGeom>
                  <a:avLst/>
                  <a:gdLst>
                    <a:gd name="connsiteX0" fmla="*/ 0 w 202317"/>
                    <a:gd name="connsiteY0" fmla="*/ 101159 h 101158"/>
                    <a:gd name="connsiteX1" fmla="*/ 202318 w 202317"/>
                    <a:gd name="connsiteY1" fmla="*/ 101159 h 101158"/>
                    <a:gd name="connsiteX2" fmla="*/ 202318 w 202317"/>
                    <a:gd name="connsiteY2" fmla="*/ 0 h 101158"/>
                    <a:gd name="connsiteX3" fmla="*/ 81682 w 202317"/>
                    <a:gd name="connsiteY3" fmla="*/ 0 h 101158"/>
                    <a:gd name="connsiteX4" fmla="*/ 0 w 202317"/>
                    <a:gd name="connsiteY4" fmla="*/ 81682 h 101158"/>
                    <a:gd name="connsiteX5" fmla="*/ 0 w 202317"/>
                    <a:gd name="connsiteY5" fmla="*/ 101159 h 101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2317" h="101158">
                      <a:moveTo>
                        <a:pt x="0" y="101159"/>
                      </a:moveTo>
                      <a:lnTo>
                        <a:pt x="202318" y="101159"/>
                      </a:lnTo>
                      <a:lnTo>
                        <a:pt x="202318" y="0"/>
                      </a:lnTo>
                      <a:lnTo>
                        <a:pt x="81682" y="0"/>
                      </a:lnTo>
                      <a:cubicBezTo>
                        <a:pt x="36551" y="0"/>
                        <a:pt x="0" y="36551"/>
                        <a:pt x="0" y="81682"/>
                      </a:cubicBezTo>
                      <a:lnTo>
                        <a:pt x="0" y="101159"/>
                      </a:lnTo>
                      <a:close/>
                    </a:path>
                  </a:pathLst>
                </a:custGeom>
                <a:solidFill>
                  <a:srgbClr val="84524D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19" name="任意多边形: 形状 16"/>
                <p:cNvSpPr/>
                <p:nvPr/>
              </p:nvSpPr>
              <p:spPr>
                <a:xfrm>
                  <a:off x="7913943" y="2267420"/>
                  <a:ext cx="202489" cy="192622"/>
                </a:xfrm>
                <a:custGeom>
                  <a:avLst/>
                  <a:gdLst>
                    <a:gd name="connsiteX0" fmla="*/ 101245 w 202489"/>
                    <a:gd name="connsiteY0" fmla="*/ 0 h 192622"/>
                    <a:gd name="connsiteX1" fmla="*/ 69927 w 202489"/>
                    <a:gd name="connsiteY1" fmla="*/ 63407 h 192622"/>
                    <a:gd name="connsiteX2" fmla="*/ 0 w 202489"/>
                    <a:gd name="connsiteY2" fmla="*/ 73531 h 192622"/>
                    <a:gd name="connsiteX3" fmla="*/ 50622 w 202489"/>
                    <a:gd name="connsiteY3" fmla="*/ 122952 h 192622"/>
                    <a:gd name="connsiteX4" fmla="*/ 38696 w 202489"/>
                    <a:gd name="connsiteY4" fmla="*/ 192623 h 192622"/>
                    <a:gd name="connsiteX5" fmla="*/ 101245 w 202489"/>
                    <a:gd name="connsiteY5" fmla="*/ 159675 h 192622"/>
                    <a:gd name="connsiteX6" fmla="*/ 163879 w 202489"/>
                    <a:gd name="connsiteY6" fmla="*/ 192623 h 192622"/>
                    <a:gd name="connsiteX7" fmla="*/ 151867 w 202489"/>
                    <a:gd name="connsiteY7" fmla="*/ 122952 h 192622"/>
                    <a:gd name="connsiteX8" fmla="*/ 202490 w 202489"/>
                    <a:gd name="connsiteY8" fmla="*/ 73531 h 192622"/>
                    <a:gd name="connsiteX9" fmla="*/ 132562 w 202489"/>
                    <a:gd name="connsiteY9" fmla="*/ 63407 h 192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2489" h="192622">
                      <a:moveTo>
                        <a:pt x="101245" y="0"/>
                      </a:moveTo>
                      <a:lnTo>
                        <a:pt x="69927" y="63407"/>
                      </a:lnTo>
                      <a:lnTo>
                        <a:pt x="0" y="73531"/>
                      </a:lnTo>
                      <a:lnTo>
                        <a:pt x="50622" y="122952"/>
                      </a:lnTo>
                      <a:lnTo>
                        <a:pt x="38696" y="192623"/>
                      </a:lnTo>
                      <a:lnTo>
                        <a:pt x="101245" y="159675"/>
                      </a:lnTo>
                      <a:lnTo>
                        <a:pt x="163879" y="192623"/>
                      </a:lnTo>
                      <a:lnTo>
                        <a:pt x="151867" y="122952"/>
                      </a:lnTo>
                      <a:lnTo>
                        <a:pt x="202490" y="73531"/>
                      </a:lnTo>
                      <a:lnTo>
                        <a:pt x="132562" y="63407"/>
                      </a:lnTo>
                      <a:close/>
                    </a:path>
                  </a:pathLst>
                </a:custGeom>
                <a:solidFill>
                  <a:srgbClr val="F2E6DC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  <p:grpSp>
            <p:nvGrpSpPr>
              <p:cNvPr id="23" name="图形 5"/>
              <p:cNvGrpSpPr/>
              <p:nvPr/>
            </p:nvGrpSpPr>
            <p:grpSpPr>
              <a:xfrm rot="0">
                <a:off x="8610" y="3142"/>
                <a:ext cx="1801" cy="254"/>
                <a:chOff x="5466724" y="1991804"/>
                <a:chExt cx="1143169" cy="161476"/>
              </a:xfrm>
              <a:solidFill>
                <a:srgbClr val="D87355"/>
              </a:solidFill>
            </p:grpSpPr>
            <p:sp>
              <p:nvSpPr>
                <p:cNvPr id="24" name="任意多边形: 形状 21"/>
                <p:cNvSpPr/>
                <p:nvPr/>
              </p:nvSpPr>
              <p:spPr>
                <a:xfrm>
                  <a:off x="5466724" y="1991804"/>
                  <a:ext cx="168769" cy="161476"/>
                </a:xfrm>
                <a:custGeom>
                  <a:avLst/>
                  <a:gdLst>
                    <a:gd name="connsiteX0" fmla="*/ 110254 w 168769"/>
                    <a:gd name="connsiteY0" fmla="*/ 109053 h 161476"/>
                    <a:gd name="connsiteX1" fmla="*/ 168770 w 168769"/>
                    <a:gd name="connsiteY1" fmla="*/ 101674 h 161476"/>
                    <a:gd name="connsiteX2" fmla="*/ 127328 w 168769"/>
                    <a:gd name="connsiteY2" fmla="*/ 59803 h 161476"/>
                    <a:gd name="connsiteX3" fmla="*/ 138311 w 168769"/>
                    <a:gd name="connsiteY3" fmla="*/ 1973 h 161476"/>
                    <a:gd name="connsiteX4" fmla="*/ 85715 w 168769"/>
                    <a:gd name="connsiteY4" fmla="*/ 28400 h 161476"/>
                    <a:gd name="connsiteX5" fmla="*/ 34063 w 168769"/>
                    <a:gd name="connsiteY5" fmla="*/ 0 h 161476"/>
                    <a:gd name="connsiteX6" fmla="*/ 42986 w 168769"/>
                    <a:gd name="connsiteY6" fmla="*/ 58258 h 161476"/>
                    <a:gd name="connsiteX7" fmla="*/ 0 w 168769"/>
                    <a:gd name="connsiteY7" fmla="*/ 98585 h 161476"/>
                    <a:gd name="connsiteX8" fmla="*/ 58173 w 168769"/>
                    <a:gd name="connsiteY8" fmla="*/ 108109 h 161476"/>
                    <a:gd name="connsiteX9" fmla="*/ 83227 w 168769"/>
                    <a:gd name="connsiteY9" fmla="*/ 161477 h 161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8769" h="161476">
                      <a:moveTo>
                        <a:pt x="110254" y="109053"/>
                      </a:moveTo>
                      <a:lnTo>
                        <a:pt x="168770" y="101674"/>
                      </a:lnTo>
                      <a:lnTo>
                        <a:pt x="127328" y="59803"/>
                      </a:lnTo>
                      <a:lnTo>
                        <a:pt x="138311" y="1973"/>
                      </a:lnTo>
                      <a:lnTo>
                        <a:pt x="85715" y="28400"/>
                      </a:lnTo>
                      <a:lnTo>
                        <a:pt x="34063" y="0"/>
                      </a:lnTo>
                      <a:lnTo>
                        <a:pt x="42986" y="58258"/>
                      </a:lnTo>
                      <a:lnTo>
                        <a:pt x="0" y="98585"/>
                      </a:lnTo>
                      <a:lnTo>
                        <a:pt x="58173" y="108109"/>
                      </a:lnTo>
                      <a:lnTo>
                        <a:pt x="83227" y="161477"/>
                      </a:lnTo>
                      <a:close/>
                    </a:path>
                  </a:pathLst>
                </a:custGeom>
                <a:solidFill>
                  <a:srgbClr val="D87355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25" name="任意多边形: 形状 22"/>
                <p:cNvSpPr/>
                <p:nvPr/>
              </p:nvSpPr>
              <p:spPr>
                <a:xfrm>
                  <a:off x="5710398" y="1991804"/>
                  <a:ext cx="168684" cy="161476"/>
                </a:xfrm>
                <a:custGeom>
                  <a:avLst/>
                  <a:gdLst>
                    <a:gd name="connsiteX0" fmla="*/ 110254 w 168684"/>
                    <a:gd name="connsiteY0" fmla="*/ 109053 h 161476"/>
                    <a:gd name="connsiteX1" fmla="*/ 168684 w 168684"/>
                    <a:gd name="connsiteY1" fmla="*/ 101674 h 161476"/>
                    <a:gd name="connsiteX2" fmla="*/ 127242 w 168684"/>
                    <a:gd name="connsiteY2" fmla="*/ 59803 h 161476"/>
                    <a:gd name="connsiteX3" fmla="*/ 138311 w 168684"/>
                    <a:gd name="connsiteY3" fmla="*/ 1973 h 161476"/>
                    <a:gd name="connsiteX4" fmla="*/ 85629 w 168684"/>
                    <a:gd name="connsiteY4" fmla="*/ 28400 h 161476"/>
                    <a:gd name="connsiteX5" fmla="*/ 34063 w 168684"/>
                    <a:gd name="connsiteY5" fmla="*/ 0 h 161476"/>
                    <a:gd name="connsiteX6" fmla="*/ 42900 w 168684"/>
                    <a:gd name="connsiteY6" fmla="*/ 58258 h 161476"/>
                    <a:gd name="connsiteX7" fmla="*/ 0 w 168684"/>
                    <a:gd name="connsiteY7" fmla="*/ 98585 h 161476"/>
                    <a:gd name="connsiteX8" fmla="*/ 58087 w 168684"/>
                    <a:gd name="connsiteY8" fmla="*/ 108109 h 161476"/>
                    <a:gd name="connsiteX9" fmla="*/ 83227 w 168684"/>
                    <a:gd name="connsiteY9" fmla="*/ 161477 h 161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8684" h="161476">
                      <a:moveTo>
                        <a:pt x="110254" y="109053"/>
                      </a:moveTo>
                      <a:lnTo>
                        <a:pt x="168684" y="101674"/>
                      </a:lnTo>
                      <a:lnTo>
                        <a:pt x="127242" y="59803"/>
                      </a:lnTo>
                      <a:lnTo>
                        <a:pt x="138311" y="1973"/>
                      </a:lnTo>
                      <a:lnTo>
                        <a:pt x="85629" y="28400"/>
                      </a:lnTo>
                      <a:lnTo>
                        <a:pt x="34063" y="0"/>
                      </a:lnTo>
                      <a:lnTo>
                        <a:pt x="42900" y="58258"/>
                      </a:lnTo>
                      <a:lnTo>
                        <a:pt x="0" y="98585"/>
                      </a:lnTo>
                      <a:lnTo>
                        <a:pt x="58087" y="108109"/>
                      </a:lnTo>
                      <a:lnTo>
                        <a:pt x="83227" y="161477"/>
                      </a:lnTo>
                      <a:close/>
                    </a:path>
                  </a:pathLst>
                </a:custGeom>
                <a:solidFill>
                  <a:srgbClr val="D87355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26" name="任意多边形: 形状 23"/>
                <p:cNvSpPr/>
                <p:nvPr/>
              </p:nvSpPr>
              <p:spPr>
                <a:xfrm>
                  <a:off x="5954023" y="1991804"/>
                  <a:ext cx="168769" cy="161476"/>
                </a:xfrm>
                <a:custGeom>
                  <a:avLst/>
                  <a:gdLst>
                    <a:gd name="connsiteX0" fmla="*/ 110340 w 168769"/>
                    <a:gd name="connsiteY0" fmla="*/ 109053 h 161476"/>
                    <a:gd name="connsiteX1" fmla="*/ 168770 w 168769"/>
                    <a:gd name="connsiteY1" fmla="*/ 101674 h 161476"/>
                    <a:gd name="connsiteX2" fmla="*/ 127328 w 168769"/>
                    <a:gd name="connsiteY2" fmla="*/ 59803 h 161476"/>
                    <a:gd name="connsiteX3" fmla="*/ 138396 w 168769"/>
                    <a:gd name="connsiteY3" fmla="*/ 1973 h 161476"/>
                    <a:gd name="connsiteX4" fmla="*/ 85715 w 168769"/>
                    <a:gd name="connsiteY4" fmla="*/ 28400 h 161476"/>
                    <a:gd name="connsiteX5" fmla="*/ 34063 w 168769"/>
                    <a:gd name="connsiteY5" fmla="*/ 0 h 161476"/>
                    <a:gd name="connsiteX6" fmla="*/ 42986 w 168769"/>
                    <a:gd name="connsiteY6" fmla="*/ 58258 h 161476"/>
                    <a:gd name="connsiteX7" fmla="*/ 0 w 168769"/>
                    <a:gd name="connsiteY7" fmla="*/ 98585 h 161476"/>
                    <a:gd name="connsiteX8" fmla="*/ 58173 w 168769"/>
                    <a:gd name="connsiteY8" fmla="*/ 108109 h 161476"/>
                    <a:gd name="connsiteX9" fmla="*/ 83227 w 168769"/>
                    <a:gd name="connsiteY9" fmla="*/ 161477 h 161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8769" h="161476">
                      <a:moveTo>
                        <a:pt x="110340" y="109053"/>
                      </a:moveTo>
                      <a:lnTo>
                        <a:pt x="168770" y="101674"/>
                      </a:lnTo>
                      <a:lnTo>
                        <a:pt x="127328" y="59803"/>
                      </a:lnTo>
                      <a:lnTo>
                        <a:pt x="138396" y="1973"/>
                      </a:lnTo>
                      <a:lnTo>
                        <a:pt x="85715" y="28400"/>
                      </a:lnTo>
                      <a:lnTo>
                        <a:pt x="34063" y="0"/>
                      </a:lnTo>
                      <a:lnTo>
                        <a:pt x="42986" y="58258"/>
                      </a:lnTo>
                      <a:lnTo>
                        <a:pt x="0" y="98585"/>
                      </a:lnTo>
                      <a:lnTo>
                        <a:pt x="58173" y="108109"/>
                      </a:lnTo>
                      <a:lnTo>
                        <a:pt x="83227" y="161477"/>
                      </a:lnTo>
                      <a:close/>
                    </a:path>
                  </a:pathLst>
                </a:custGeom>
                <a:solidFill>
                  <a:srgbClr val="D87355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27" name="任意多边形: 形状 24"/>
                <p:cNvSpPr/>
                <p:nvPr/>
              </p:nvSpPr>
              <p:spPr>
                <a:xfrm>
                  <a:off x="6441209" y="1991804"/>
                  <a:ext cx="168684" cy="161476"/>
                </a:xfrm>
                <a:custGeom>
                  <a:avLst/>
                  <a:gdLst>
                    <a:gd name="connsiteX0" fmla="*/ 110254 w 168684"/>
                    <a:gd name="connsiteY0" fmla="*/ 109053 h 161476"/>
                    <a:gd name="connsiteX1" fmla="*/ 168684 w 168684"/>
                    <a:gd name="connsiteY1" fmla="*/ 101674 h 161476"/>
                    <a:gd name="connsiteX2" fmla="*/ 127328 w 168684"/>
                    <a:gd name="connsiteY2" fmla="*/ 59803 h 161476"/>
                    <a:gd name="connsiteX3" fmla="*/ 138311 w 168684"/>
                    <a:gd name="connsiteY3" fmla="*/ 1973 h 161476"/>
                    <a:gd name="connsiteX4" fmla="*/ 85715 w 168684"/>
                    <a:gd name="connsiteY4" fmla="*/ 28400 h 161476"/>
                    <a:gd name="connsiteX5" fmla="*/ 34063 w 168684"/>
                    <a:gd name="connsiteY5" fmla="*/ 0 h 161476"/>
                    <a:gd name="connsiteX6" fmla="*/ 42900 w 168684"/>
                    <a:gd name="connsiteY6" fmla="*/ 58258 h 161476"/>
                    <a:gd name="connsiteX7" fmla="*/ 0 w 168684"/>
                    <a:gd name="connsiteY7" fmla="*/ 98585 h 161476"/>
                    <a:gd name="connsiteX8" fmla="*/ 58173 w 168684"/>
                    <a:gd name="connsiteY8" fmla="*/ 108109 h 161476"/>
                    <a:gd name="connsiteX9" fmla="*/ 83227 w 168684"/>
                    <a:gd name="connsiteY9" fmla="*/ 161477 h 161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8684" h="161476">
                      <a:moveTo>
                        <a:pt x="110254" y="109053"/>
                      </a:moveTo>
                      <a:lnTo>
                        <a:pt x="168684" y="101674"/>
                      </a:lnTo>
                      <a:lnTo>
                        <a:pt x="127328" y="59803"/>
                      </a:lnTo>
                      <a:lnTo>
                        <a:pt x="138311" y="1973"/>
                      </a:lnTo>
                      <a:lnTo>
                        <a:pt x="85715" y="28400"/>
                      </a:lnTo>
                      <a:lnTo>
                        <a:pt x="34063" y="0"/>
                      </a:lnTo>
                      <a:lnTo>
                        <a:pt x="42900" y="58258"/>
                      </a:lnTo>
                      <a:lnTo>
                        <a:pt x="0" y="98585"/>
                      </a:lnTo>
                      <a:lnTo>
                        <a:pt x="58173" y="108109"/>
                      </a:lnTo>
                      <a:lnTo>
                        <a:pt x="83227" y="161477"/>
                      </a:lnTo>
                      <a:close/>
                    </a:path>
                  </a:pathLst>
                </a:custGeom>
                <a:solidFill>
                  <a:srgbClr val="D87355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  <p:sp>
              <p:nvSpPr>
                <p:cNvPr id="28" name="任意多边形: 形状 25"/>
                <p:cNvSpPr/>
                <p:nvPr/>
              </p:nvSpPr>
              <p:spPr>
                <a:xfrm>
                  <a:off x="6197753" y="1991804"/>
                  <a:ext cx="168684" cy="161476"/>
                </a:xfrm>
                <a:custGeom>
                  <a:avLst/>
                  <a:gdLst>
                    <a:gd name="connsiteX0" fmla="*/ 110254 w 168684"/>
                    <a:gd name="connsiteY0" fmla="*/ 109053 h 161476"/>
                    <a:gd name="connsiteX1" fmla="*/ 168684 w 168684"/>
                    <a:gd name="connsiteY1" fmla="*/ 101674 h 161476"/>
                    <a:gd name="connsiteX2" fmla="*/ 127242 w 168684"/>
                    <a:gd name="connsiteY2" fmla="*/ 59803 h 161476"/>
                    <a:gd name="connsiteX3" fmla="*/ 138311 w 168684"/>
                    <a:gd name="connsiteY3" fmla="*/ 1973 h 161476"/>
                    <a:gd name="connsiteX4" fmla="*/ 85629 w 168684"/>
                    <a:gd name="connsiteY4" fmla="*/ 28400 h 161476"/>
                    <a:gd name="connsiteX5" fmla="*/ 34063 w 168684"/>
                    <a:gd name="connsiteY5" fmla="*/ 0 h 161476"/>
                    <a:gd name="connsiteX6" fmla="*/ 42900 w 168684"/>
                    <a:gd name="connsiteY6" fmla="*/ 58258 h 161476"/>
                    <a:gd name="connsiteX7" fmla="*/ 0 w 168684"/>
                    <a:gd name="connsiteY7" fmla="*/ 98585 h 161476"/>
                    <a:gd name="connsiteX8" fmla="*/ 58087 w 168684"/>
                    <a:gd name="connsiteY8" fmla="*/ 108109 h 161476"/>
                    <a:gd name="connsiteX9" fmla="*/ 83227 w 168684"/>
                    <a:gd name="connsiteY9" fmla="*/ 161477 h 161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8684" h="161476">
                      <a:moveTo>
                        <a:pt x="110254" y="109053"/>
                      </a:moveTo>
                      <a:lnTo>
                        <a:pt x="168684" y="101674"/>
                      </a:lnTo>
                      <a:lnTo>
                        <a:pt x="127242" y="59803"/>
                      </a:lnTo>
                      <a:lnTo>
                        <a:pt x="138311" y="1973"/>
                      </a:lnTo>
                      <a:lnTo>
                        <a:pt x="85629" y="28400"/>
                      </a:lnTo>
                      <a:lnTo>
                        <a:pt x="34063" y="0"/>
                      </a:lnTo>
                      <a:lnTo>
                        <a:pt x="42900" y="58258"/>
                      </a:lnTo>
                      <a:lnTo>
                        <a:pt x="0" y="98585"/>
                      </a:lnTo>
                      <a:lnTo>
                        <a:pt x="58087" y="108109"/>
                      </a:lnTo>
                      <a:lnTo>
                        <a:pt x="83227" y="161477"/>
                      </a:lnTo>
                      <a:close/>
                    </a:path>
                  </a:pathLst>
                </a:custGeom>
                <a:solidFill>
                  <a:srgbClr val="D87355"/>
                </a:solidFill>
                <a:ln w="8569" cap="flat">
                  <a:noFill/>
                  <a:prstDash val="solid"/>
                  <a:miter/>
                </a:ln>
              </p:spPr>
              <p:txBody>
                <a:bodyPr rtlCol="0" anchor="ctr"/>
                <a:p>
                  <a:endParaRPr lang="zh-CN" altLang="en-US"/>
                </a:p>
              </p:txBody>
            </p:sp>
          </p:grpSp>
        </p:grpSp>
        <p:sp>
          <p:nvSpPr>
            <p:cNvPr id="29" name="文本框 28"/>
            <p:cNvSpPr txBox="true"/>
            <p:nvPr/>
          </p:nvSpPr>
          <p:spPr>
            <a:xfrm>
              <a:off x="6294" y="3733"/>
              <a:ext cx="6697" cy="422"/>
            </a:xfrm>
            <a:prstGeom prst="rect">
              <a:avLst/>
            </a:prstGeom>
            <a:noFill/>
          </p:spPr>
          <p:txBody>
            <a:bodyPr wrap="square" rtlCol="0" anchor="ctr" anchorCtr="false">
              <a:spAutoFit/>
            </a:bodyPr>
            <a:p>
              <a:pPr algn="just"/>
              <a:r>
                <a:rPr lang="zh-CN" altLang="en-US" sz="3600" spc="200">
                  <a:solidFill>
                    <a:srgbClr val="D35E3F"/>
                  </a:solidFill>
                  <a:uFillTx/>
                  <a:latin typeface="汉仪汉黑简" panose="00020600040101010101" charset="-122"/>
                  <a:ea typeface="汉仪汉黑简" panose="00020600040101010101" charset="-122"/>
                  <a:cs typeface="汉仪汉黑简" panose="00020600040101010101" charset="-122"/>
                </a:rPr>
                <a:t>注意：以下词语</a:t>
              </a:r>
              <a:r>
                <a:rPr lang="zh-CN" altLang="en-US" sz="3600" spc="200">
                  <a:solidFill>
                    <a:schemeClr val="accent2"/>
                  </a:solidFill>
                  <a:uFillTx/>
                  <a:latin typeface="汉仪汉黑简" panose="00020600040101010101" charset="-122"/>
                  <a:ea typeface="汉仪汉黑简" panose="00020600040101010101" charset="-122"/>
                  <a:cs typeface="汉仪汉黑简" panose="00020600040101010101" charset="-122"/>
                </a:rPr>
                <a:t>不能</a:t>
              </a:r>
              <a:r>
                <a:rPr lang="zh-CN" altLang="en-US" sz="3600" spc="200">
                  <a:solidFill>
                    <a:srgbClr val="D35E3F"/>
                  </a:solidFill>
                  <a:uFillTx/>
                  <a:latin typeface="汉仪汉黑简" panose="00020600040101010101" charset="-122"/>
                  <a:ea typeface="汉仪汉黑简" panose="00020600040101010101" charset="-122"/>
                  <a:cs typeface="汉仪汉黑简" panose="00020600040101010101" charset="-122"/>
                </a:rPr>
                <a:t>用于进行时态：</a:t>
              </a:r>
              <a:endParaRPr lang="zh-CN" altLang="en-US" sz="36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</a:endParaRPr>
            </a:p>
          </p:txBody>
        </p:sp>
      </p:grpSp>
      <p:sp>
        <p:nvSpPr>
          <p:cNvPr id="30" name="文本框 29"/>
          <p:cNvSpPr txBox="true"/>
          <p:nvPr/>
        </p:nvSpPr>
        <p:spPr>
          <a:xfrm>
            <a:off x="852805" y="2245360"/>
            <a:ext cx="10827385" cy="3928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p>
            <a:pPr algn="just">
              <a:lnSpc>
                <a:spcPct val="130000"/>
              </a:lnSpc>
            </a:pP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①表示</a:t>
            </a:r>
            <a:r>
              <a:rPr lang="zh-CN" altLang="en-US" sz="2400" spc="200">
                <a:solidFill>
                  <a:schemeClr val="accent2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感情状态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的：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Calibri" panose="020F0502020204030204" charset="0"/>
                <a:ea typeface="汉仪汉黑简" panose="00020600040101010101" charset="-122"/>
                <a:cs typeface="Calibri" panose="020F0502020204030204" charset="0"/>
                <a:sym typeface="+mn-ea"/>
              </a:rPr>
              <a:t>love, adore(热爱), prefer, like, hate, detest(讨厌)等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；</a:t>
            </a:r>
            <a:endParaRPr lang="zh-CN" altLang="en-US" sz="2400" spc="200">
              <a:solidFill>
                <a:srgbClr val="D35E3F"/>
              </a:solidFill>
              <a:uFillTx/>
              <a:latin typeface="汉仪汉黑简" panose="00020600040101010101" charset="-122"/>
              <a:ea typeface="汉仪汉黑简" panose="00020600040101010101" charset="-122"/>
              <a:cs typeface="汉仪汉黑简" panose="00020600040101010101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②表示</a:t>
            </a:r>
            <a:r>
              <a:rPr lang="zh-CN" altLang="en-US" sz="2400" spc="200">
                <a:solidFill>
                  <a:schemeClr val="accent2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感知感觉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的：</a:t>
            </a:r>
            <a:r>
              <a:rPr lang="zh-CN" altLang="en-US" sz="2400" spc="200">
                <a:uFillTx/>
                <a:latin typeface="Calibri" panose="020F0502020204030204" charset="0"/>
                <a:ea typeface="汉仪汉黑简" panose="00020600040101010101" charset="-122"/>
                <a:cs typeface="Calibri" panose="020F0502020204030204" charset="0"/>
                <a:sym typeface="+mn-ea"/>
              </a:rPr>
              <a:t>see, hear, taste, smell, appear, seem, sound, look等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;</a:t>
            </a:r>
            <a:endParaRPr lang="zh-CN" altLang="en-US" sz="2400" spc="200">
              <a:solidFill>
                <a:srgbClr val="D35E3F"/>
              </a:solidFill>
              <a:uFillTx/>
              <a:latin typeface="汉仪汉黑简" panose="00020600040101010101" charset="-122"/>
              <a:ea typeface="汉仪汉黑简" panose="00020600040101010101" charset="-122"/>
              <a:cs typeface="汉仪汉黑简" panose="00020600040101010101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③表示</a:t>
            </a:r>
            <a:r>
              <a:rPr lang="zh-CN" altLang="en-US" sz="2400" spc="200">
                <a:solidFill>
                  <a:schemeClr val="accent2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理解、思考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等心理活动：</a:t>
            </a:r>
            <a:r>
              <a:rPr lang="zh-CN" altLang="en-US" sz="2400" spc="200">
                <a:uFillTx/>
                <a:latin typeface="Calibri" panose="020F0502020204030204" charset="0"/>
                <a:ea typeface="汉仪汉黑简" panose="00020600040101010101" charset="-122"/>
                <a:cs typeface="Calibri" panose="020F0502020204030204" charset="0"/>
                <a:sym typeface="+mn-ea"/>
              </a:rPr>
              <a:t>realize, know, remember, believe, forget, understand等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；</a:t>
            </a:r>
            <a:endParaRPr lang="zh-CN" altLang="en-US" sz="2400" spc="200">
              <a:solidFill>
                <a:srgbClr val="D35E3F"/>
              </a:solidFill>
              <a:uFillTx/>
              <a:latin typeface="汉仪汉黑简" panose="00020600040101010101" charset="-122"/>
              <a:ea typeface="汉仪汉黑简" panose="00020600040101010101" charset="-122"/>
              <a:cs typeface="汉仪汉黑简" panose="00020600040101010101" charset="-122"/>
              <a:sym typeface="+mn-ea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</a:rPr>
              <a:t>④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表示</a:t>
            </a:r>
            <a:r>
              <a:rPr lang="zh-CN" altLang="en-US" sz="2400" spc="200">
                <a:solidFill>
                  <a:schemeClr val="accent2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存在的状态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：</a:t>
            </a:r>
            <a:r>
              <a:rPr lang="zh-CN" altLang="en-US" sz="2400" spc="200">
                <a:uFillTx/>
                <a:latin typeface="Calibri" panose="020F0502020204030204" charset="0"/>
                <a:ea typeface="汉仪汉黑简" panose="00020600040101010101" charset="-122"/>
                <a:cs typeface="Calibri" panose="020F0502020204030204" charset="0"/>
                <a:sym typeface="+mn-ea"/>
              </a:rPr>
              <a:t>exist, stay, remain, obtain等</a:t>
            </a:r>
            <a:r>
              <a:rPr lang="zh-CN" altLang="en-US" sz="2400" spc="200">
                <a:uFillTx/>
                <a:latin typeface="Arial" panose="02080604020202020204" pitchFamily="34" charset="0"/>
                <a:ea typeface="汉仪汉黑简" panose="00020600040101010101" charset="-122"/>
                <a:cs typeface="Arial" panose="02080604020202020204" pitchFamily="34" charset="0"/>
                <a:sym typeface="+mn-ea"/>
              </a:rPr>
              <a:t>；</a:t>
            </a:r>
            <a:endParaRPr lang="zh-CN" altLang="en-US" sz="2400" spc="200">
              <a:uFillTx/>
              <a:latin typeface="Arial" panose="02080604020202020204" pitchFamily="34" charset="0"/>
              <a:ea typeface="汉仪汉黑简" panose="00020600040101010101" charset="-122"/>
              <a:cs typeface="Arial" panose="02080604020202020204" pitchFamily="34" charset="0"/>
              <a:sym typeface="+mn-ea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2400" spc="200">
                <a:uFillTx/>
                <a:latin typeface="Arial" panose="02080604020202020204" pitchFamily="34" charset="0"/>
                <a:ea typeface="汉仪汉黑简" panose="00020600040101010101" charset="-122"/>
                <a:cs typeface="Arial" panose="02080604020202020204" pitchFamily="34" charset="0"/>
                <a:sym typeface="+mn-ea"/>
              </a:rPr>
              <a:t>⑤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表示</a:t>
            </a:r>
            <a:r>
              <a:rPr lang="zh-CN" altLang="en-US" sz="2400" spc="200">
                <a:solidFill>
                  <a:schemeClr val="accent2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所属关系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的：</a:t>
            </a:r>
            <a:r>
              <a:rPr lang="zh-CN" altLang="en-US" sz="2400" spc="200">
                <a:uFillTx/>
                <a:latin typeface="Calibri" panose="020F0502020204030204" charset="0"/>
                <a:ea typeface="汉仪汉黑简" panose="00020600040101010101" charset="-122"/>
                <a:cs typeface="Calibri" panose="020F0502020204030204" charset="0"/>
                <a:sym typeface="+mn-ea"/>
              </a:rPr>
              <a:t>have（有）, contain, belong to, own, possess, consist of(由...组成；包括)等</a:t>
            </a:r>
            <a:r>
              <a:rPr lang="zh-CN" altLang="en-US" sz="2400" spc="200">
                <a:uFillTx/>
                <a:latin typeface="Arial" panose="02080604020202020204" pitchFamily="34" charset="0"/>
                <a:ea typeface="汉仪汉黑简" panose="00020600040101010101" charset="-122"/>
                <a:cs typeface="Arial" panose="02080604020202020204" pitchFamily="34" charset="0"/>
                <a:sym typeface="+mn-ea"/>
              </a:rPr>
              <a:t>；</a:t>
            </a:r>
            <a:endParaRPr lang="zh-CN" altLang="en-US" sz="2400" spc="200">
              <a:uFillTx/>
              <a:latin typeface="Arial" panose="02080604020202020204" pitchFamily="34" charset="0"/>
              <a:ea typeface="汉仪汉黑简" panose="00020600040101010101" charset="-122"/>
              <a:cs typeface="Arial" panose="02080604020202020204" pitchFamily="34" charset="0"/>
              <a:sym typeface="+mn-ea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2400" spc="200">
                <a:uFillTx/>
                <a:latin typeface="Arial" panose="02080604020202020204" pitchFamily="34" charset="0"/>
                <a:ea typeface="汉仪汉黑简" panose="00020600040101010101" charset="-122"/>
                <a:cs typeface="Arial" panose="02080604020202020204" pitchFamily="34" charset="0"/>
                <a:sym typeface="+mn-ea"/>
              </a:rPr>
              <a:t>⑥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表示</a:t>
            </a:r>
            <a:r>
              <a:rPr lang="zh-CN" altLang="en-US" sz="2400" spc="200">
                <a:solidFill>
                  <a:schemeClr val="accent2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行为结果</a:t>
            </a:r>
            <a:r>
              <a:rPr lang="zh-CN" altLang="en-US" sz="2400" spc="200">
                <a:solidFill>
                  <a:srgbClr val="D35E3F"/>
                </a:solidFill>
                <a:uFillTx/>
                <a:latin typeface="汉仪汉黑简" panose="00020600040101010101" charset="-122"/>
                <a:ea typeface="汉仪汉黑简" panose="00020600040101010101" charset="-122"/>
                <a:cs typeface="汉仪汉黑简" panose="00020600040101010101" charset="-122"/>
                <a:sym typeface="+mn-ea"/>
              </a:rPr>
              <a:t>的：</a:t>
            </a:r>
            <a:r>
              <a:rPr lang="zh-CN" altLang="en-US" sz="2400" spc="200">
                <a:uFillTx/>
                <a:latin typeface="Calibri" panose="020F0502020204030204" charset="0"/>
                <a:ea typeface="汉仪汉黑简" panose="00020600040101010101" charset="-122"/>
                <a:cs typeface="Calibri" panose="020F0502020204030204" charset="0"/>
                <a:sym typeface="+mn-ea"/>
              </a:rPr>
              <a:t>accept, admit, allow, decide, promise, recieve等。</a:t>
            </a:r>
            <a:endParaRPr lang="zh-CN" altLang="en-US" sz="2400" spc="200">
              <a:solidFill>
                <a:srgbClr val="D35E3F"/>
              </a:solidFill>
              <a:uFillTx/>
              <a:latin typeface="汉仪汉黑简" panose="00020600040101010101" charset="-122"/>
              <a:ea typeface="汉仪汉黑简" panose="00020600040101010101" charset="-122"/>
              <a:cs typeface="汉仪汉黑简" panose="00020600040101010101" charset="-122"/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graphicFrame>
        <p:nvGraphicFramePr>
          <p:cNvPr id="2" name="表格 1"/>
          <p:cNvGraphicFramePr/>
          <p:nvPr>
            <p:custDataLst>
              <p:tags r:id="rId8"/>
            </p:custDataLst>
          </p:nvPr>
        </p:nvGraphicFramePr>
        <p:xfrm>
          <a:off x="593090" y="596900"/>
          <a:ext cx="10974070" cy="5559425"/>
        </p:xfrm>
        <a:graphic>
          <a:graphicData uri="http://schemas.openxmlformats.org/drawingml/2006/table">
            <a:tbl>
              <a:tblPr firstRow="true" bandRow="true"/>
              <a:tblGrid>
                <a:gridCol w="2245995"/>
                <a:gridCol w="2237105"/>
                <a:gridCol w="2112645"/>
                <a:gridCol w="2112645"/>
                <a:gridCol w="2265680"/>
              </a:tblGrid>
              <a:tr h="1246505">
                <a:tc>
                  <a:txBody>
                    <a:bodyPr/>
                    <a:p>
                      <a:pPr>
                        <a:buNone/>
                      </a:pPr>
                      <a:endParaRPr lang="zh-CN" altLang="en-US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  <a:p>
                      <a:pPr algn="ctr" fontAlgn="ctr">
                        <a:buNone/>
                      </a:pPr>
                      <a:r>
                        <a:rPr lang="zh-CN" altLang="en-US" sz="2200" b="1">
                          <a:solidFill>
                            <a:srgbClr val="FFFFFF"/>
                          </a:solidFill>
                        </a:rPr>
                        <a:t>现在</a:t>
                      </a: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7E89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  <a:p>
                      <a:pPr algn="ctr" fontAlgn="ctr">
                        <a:buNone/>
                      </a:pPr>
                      <a:r>
                        <a:rPr lang="zh-CN" altLang="en-US" sz="2200" b="1">
                          <a:solidFill>
                            <a:srgbClr val="FFFFFF"/>
                          </a:solidFill>
                        </a:rPr>
                        <a:t>过去</a:t>
                      </a: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84C61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  <a:p>
                      <a:pPr algn="ctr" fontAlgn="ctr">
                        <a:buNone/>
                      </a:pPr>
                      <a:r>
                        <a:rPr lang="zh-CN" altLang="en-US" sz="2200" b="1">
                          <a:solidFill>
                            <a:srgbClr val="FFFFFF"/>
                          </a:solidFill>
                        </a:rPr>
                        <a:t>将来</a:t>
                      </a: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3A33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  <a:p>
                      <a:pPr algn="ctr" fontAlgn="ctr">
                        <a:buNone/>
                      </a:pPr>
                      <a:r>
                        <a:rPr lang="zh-CN" altLang="en-US" sz="2200" b="1">
                          <a:solidFill>
                            <a:srgbClr val="FFFFFF"/>
                          </a:solidFill>
                        </a:rPr>
                        <a:t>过去将来</a:t>
                      </a: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B62F"/>
                    </a:solidFill>
                  </a:tcPr>
                </a:tc>
              </a:tr>
              <a:tr h="107823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200" b="1">
                          <a:solidFill>
                            <a:srgbClr val="404040"/>
                          </a:solidFill>
                        </a:rPr>
                        <a:t>一般</a:t>
                      </a: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07823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200" b="1">
                          <a:solidFill>
                            <a:srgbClr val="404040"/>
                          </a:solidFill>
                        </a:rPr>
                        <a:t>进行</a:t>
                      </a: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107823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200" b="1">
                          <a:solidFill>
                            <a:srgbClr val="404040"/>
                          </a:solidFill>
                        </a:rPr>
                        <a:t>完成</a:t>
                      </a: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07823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200" b="1">
                          <a:solidFill>
                            <a:srgbClr val="404040"/>
                          </a:solidFill>
                        </a:rPr>
                        <a:t>完成进行</a:t>
                      </a: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cxnSp>
        <p:nvCxnSpPr>
          <p:cNvPr id="9" name="直接连接符 8"/>
          <p:cNvCxnSpPr/>
          <p:nvPr>
            <p:custDataLst>
              <p:tags r:id="rId9"/>
            </p:custDataLst>
          </p:nvPr>
        </p:nvCxnSpPr>
        <p:spPr>
          <a:xfrm>
            <a:off x="850900" y="765175"/>
            <a:ext cx="1975485" cy="1052830"/>
          </a:xfrm>
          <a:prstGeom prst="line">
            <a:avLst/>
          </a:prstGeom>
          <a:ln>
            <a:solidFill>
              <a:schemeClr val="l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true"/>
          <p:nvPr>
            <p:custDataLst>
              <p:tags r:id="rId10"/>
            </p:custDataLst>
          </p:nvPr>
        </p:nvSpPr>
        <p:spPr>
          <a:xfrm>
            <a:off x="1924685" y="868680"/>
            <a:ext cx="98742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200">
                <a:solidFill>
                  <a:schemeClr val="lt1"/>
                </a:solidFill>
              </a:rPr>
              <a:t>时</a:t>
            </a:r>
            <a:r>
              <a:rPr lang="en-US" altLang="zh-CN" sz="2200">
                <a:solidFill>
                  <a:schemeClr val="lt1"/>
                </a:solidFill>
              </a:rPr>
              <a:t>  </a:t>
            </a:r>
            <a:r>
              <a:rPr lang="zh-CN" altLang="en-US" sz="2200">
                <a:solidFill>
                  <a:schemeClr val="lt1"/>
                </a:solidFill>
              </a:rPr>
              <a:t>间</a:t>
            </a:r>
            <a:endParaRPr lang="zh-CN" altLang="en-US" sz="2200">
              <a:solidFill>
                <a:schemeClr val="lt1"/>
              </a:solidFill>
            </a:endParaRPr>
          </a:p>
        </p:txBody>
      </p:sp>
      <p:sp>
        <p:nvSpPr>
          <p:cNvPr id="11" name="文本框 10"/>
          <p:cNvSpPr txBox="true"/>
          <p:nvPr>
            <p:custDataLst>
              <p:tags r:id="rId11"/>
            </p:custDataLst>
          </p:nvPr>
        </p:nvSpPr>
        <p:spPr>
          <a:xfrm>
            <a:off x="950595" y="1468755"/>
            <a:ext cx="14084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lt1"/>
                </a:solidFill>
              </a:rPr>
              <a:t>方式（状态）</a:t>
            </a:r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文本框 11"/>
          <p:cNvSpPr txBox="true"/>
          <p:nvPr/>
        </p:nvSpPr>
        <p:spPr>
          <a:xfrm>
            <a:off x="468630" y="83185"/>
            <a:ext cx="45624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1"/>
                </a:solidFill>
              </a:rPr>
              <a:t>时态一览表</a:t>
            </a:r>
            <a:endParaRPr lang="zh-CN" altLang="en-US" sz="2400">
              <a:solidFill>
                <a:schemeClr val="accent1"/>
              </a:solidFill>
            </a:endParaRPr>
          </a:p>
        </p:txBody>
      </p:sp>
      <p:sp>
        <p:nvSpPr>
          <p:cNvPr id="14" name="文本框 13"/>
          <p:cNvSpPr txBox="true"/>
          <p:nvPr/>
        </p:nvSpPr>
        <p:spPr>
          <a:xfrm>
            <a:off x="3325495" y="2019935"/>
            <a:ext cx="134747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ask/ asks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15" name="文本框 14"/>
          <p:cNvSpPr txBox="true"/>
          <p:nvPr/>
        </p:nvSpPr>
        <p:spPr>
          <a:xfrm>
            <a:off x="5770245" y="2019935"/>
            <a:ext cx="929005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200">
                <a:solidFill>
                  <a:srgbClr val="000000"/>
                </a:solidFill>
                <a:sym typeface="+mn-ea"/>
              </a:rPr>
              <a:t>asked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16" name="文本框 15"/>
          <p:cNvSpPr txBox="true"/>
          <p:nvPr/>
        </p:nvSpPr>
        <p:spPr>
          <a:xfrm>
            <a:off x="7360920" y="2019935"/>
            <a:ext cx="1814195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shall/ will ask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17" name="文本框 16"/>
          <p:cNvSpPr txBox="true"/>
          <p:nvPr/>
        </p:nvSpPr>
        <p:spPr>
          <a:xfrm>
            <a:off x="9515158" y="2019935"/>
            <a:ext cx="197040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should/ would 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ask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18" name="文本框 17"/>
          <p:cNvSpPr txBox="true"/>
          <p:nvPr/>
        </p:nvSpPr>
        <p:spPr>
          <a:xfrm>
            <a:off x="3216593" y="3044825"/>
            <a:ext cx="156527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am/ is/ are 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asking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19" name="文本框 18"/>
          <p:cNvSpPr txBox="true"/>
          <p:nvPr/>
        </p:nvSpPr>
        <p:spPr>
          <a:xfrm>
            <a:off x="5474653" y="3044825"/>
            <a:ext cx="151892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was/ were 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asking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20" name="文本框 19"/>
          <p:cNvSpPr txBox="true"/>
          <p:nvPr/>
        </p:nvSpPr>
        <p:spPr>
          <a:xfrm>
            <a:off x="7406958" y="3044825"/>
            <a:ext cx="176784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shall/ will be 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asking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21" name="文本框 20"/>
          <p:cNvSpPr txBox="true"/>
          <p:nvPr/>
        </p:nvSpPr>
        <p:spPr>
          <a:xfrm>
            <a:off x="9320848" y="3044825"/>
            <a:ext cx="235902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should/ would be 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asking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2826385" y="4214495"/>
            <a:ext cx="221869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200">
                <a:solidFill>
                  <a:srgbClr val="000000"/>
                </a:solidFill>
                <a:sym typeface="+mn-ea"/>
              </a:rPr>
              <a:t>have/ has </a:t>
            </a:r>
            <a:r>
              <a:rPr lang="en-US" altLang="zh-CN" sz="2200" u="sng">
                <a:solidFill>
                  <a:srgbClr val="000000"/>
                </a:solidFill>
                <a:sym typeface="+mn-ea"/>
              </a:rPr>
              <a:t>asked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  <a:p>
            <a:pPr algn="l"/>
            <a:r>
              <a:rPr lang="zh-CN" altLang="en-US" sz="2200">
                <a:solidFill>
                  <a:srgbClr val="000000"/>
                </a:solidFill>
                <a:sym typeface="+mn-ea"/>
              </a:rPr>
              <a:t>（</a:t>
            </a:r>
            <a:r>
              <a:rPr lang="zh-CN" altLang="en-US" sz="2200" u="sng">
                <a:solidFill>
                  <a:srgbClr val="000000"/>
                </a:solidFill>
                <a:sym typeface="+mn-ea"/>
              </a:rPr>
              <a:t>过去分词</a:t>
            </a:r>
            <a:r>
              <a:rPr lang="zh-CN" altLang="en-US" sz="2200">
                <a:solidFill>
                  <a:srgbClr val="000000"/>
                </a:solidFill>
                <a:sym typeface="+mn-ea"/>
              </a:rPr>
              <a:t>）</a:t>
            </a:r>
            <a:endParaRPr lang="zh-CN" altLang="en-US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23" name="文本框 22"/>
          <p:cNvSpPr txBox="true"/>
          <p:nvPr/>
        </p:nvSpPr>
        <p:spPr>
          <a:xfrm>
            <a:off x="5498465" y="4214495"/>
            <a:ext cx="1473200" cy="4298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200">
                <a:solidFill>
                  <a:srgbClr val="000000"/>
                </a:solidFill>
                <a:sym typeface="+mn-ea"/>
              </a:rPr>
              <a:t>had </a:t>
            </a:r>
            <a:r>
              <a:rPr lang="en-US" altLang="zh-CN" sz="2200" u="sng">
                <a:solidFill>
                  <a:srgbClr val="000000"/>
                </a:solidFill>
                <a:sym typeface="+mn-ea"/>
              </a:rPr>
              <a:t>asked</a:t>
            </a:r>
            <a:endParaRPr lang="en-US" altLang="zh-CN" sz="2200" u="sng">
              <a:solidFill>
                <a:srgbClr val="000000"/>
              </a:solidFill>
              <a:sym typeface="+mn-ea"/>
            </a:endParaRPr>
          </a:p>
        </p:txBody>
      </p:sp>
      <p:sp>
        <p:nvSpPr>
          <p:cNvPr id="24" name="文本框 23"/>
          <p:cNvSpPr txBox="true"/>
          <p:nvPr/>
        </p:nvSpPr>
        <p:spPr>
          <a:xfrm>
            <a:off x="7484745" y="4147820"/>
            <a:ext cx="161290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shall/ will 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have </a:t>
            </a:r>
            <a:r>
              <a:rPr lang="en-US" altLang="zh-CN" sz="2200" u="sng">
                <a:solidFill>
                  <a:srgbClr val="000000"/>
                </a:solidFill>
                <a:sym typeface="+mn-ea"/>
              </a:rPr>
              <a:t>asked</a:t>
            </a:r>
            <a:endParaRPr lang="en-US" altLang="zh-CN" sz="2200" u="sng">
              <a:solidFill>
                <a:srgbClr val="000000"/>
              </a:solidFill>
              <a:sym typeface="+mn-ea"/>
            </a:endParaRPr>
          </a:p>
        </p:txBody>
      </p:sp>
      <p:sp>
        <p:nvSpPr>
          <p:cNvPr id="25" name="文本框 24"/>
          <p:cNvSpPr txBox="true"/>
          <p:nvPr/>
        </p:nvSpPr>
        <p:spPr>
          <a:xfrm>
            <a:off x="9610725" y="4141470"/>
            <a:ext cx="197040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should/ would 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have </a:t>
            </a:r>
            <a:r>
              <a:rPr lang="en-US" altLang="zh-CN" sz="2200" u="sng">
                <a:solidFill>
                  <a:srgbClr val="000000"/>
                </a:solidFill>
                <a:sym typeface="+mn-ea"/>
              </a:rPr>
              <a:t>asked</a:t>
            </a:r>
            <a:endParaRPr lang="en-US" altLang="zh-CN" sz="2200" u="sng">
              <a:solidFill>
                <a:srgbClr val="000000"/>
              </a:solidFill>
              <a:sym typeface="+mn-ea"/>
            </a:endParaRPr>
          </a:p>
        </p:txBody>
      </p:sp>
      <p:sp>
        <p:nvSpPr>
          <p:cNvPr id="26" name="文本框 25"/>
          <p:cNvSpPr txBox="true"/>
          <p:nvPr/>
        </p:nvSpPr>
        <p:spPr>
          <a:xfrm>
            <a:off x="2913063" y="5237480"/>
            <a:ext cx="217233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have/ has been 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asking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27" name="文本框 26"/>
          <p:cNvSpPr txBox="true"/>
          <p:nvPr/>
        </p:nvSpPr>
        <p:spPr>
          <a:xfrm>
            <a:off x="5498148" y="5237480"/>
            <a:ext cx="142684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had been 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asking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28" name="文本框 27"/>
          <p:cNvSpPr txBox="true"/>
          <p:nvPr/>
        </p:nvSpPr>
        <p:spPr>
          <a:xfrm>
            <a:off x="7288213" y="5250815"/>
            <a:ext cx="206311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shall/ will have 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been asking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  <p:sp>
        <p:nvSpPr>
          <p:cNvPr id="29" name="文本框 28"/>
          <p:cNvSpPr txBox="true"/>
          <p:nvPr/>
        </p:nvSpPr>
        <p:spPr>
          <a:xfrm>
            <a:off x="9213215" y="5081905"/>
            <a:ext cx="227266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None/>
            </a:pPr>
            <a:r>
              <a:rPr lang="en-US" altLang="zh-CN" sz="2200">
                <a:solidFill>
                  <a:srgbClr val="000000"/>
                </a:solidFill>
                <a:sym typeface="+mn-ea"/>
              </a:rPr>
              <a:t>should/ would have been asking</a:t>
            </a:r>
            <a:endParaRPr lang="en-US" altLang="zh-CN" sz="2200">
              <a:solidFill>
                <a:srgbClr val="000000"/>
              </a:solidFill>
              <a:sym typeface="+mn-ea"/>
            </a:endParaRPr>
          </a:p>
        </p:txBody>
      </p:sp>
    </p:spTree>
    <p:custDataLst>
      <p:tags r:id="rId1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0" grpId="1"/>
      <p:bldP spid="11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/>
      <p:bldP spid="29" grpId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4143172"/>
              <a:chOff x="1205785" y="2436780"/>
              <a:chExt cx="1620000" cy="4143172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378275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zh-CN" altLang="en-US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练习</a:t>
                </a: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1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6805930" cy="11988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Don’t turn on the TV. Grandma __________ now.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is sleeping				B. will sleep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C. slept				D. sleeps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6867525" y="1428750"/>
            <a:ext cx="488315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</a:t>
            </a:r>
            <a:endParaRPr lang="en-US" altLang="zh-CN" sz="3200" b="1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1988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1989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1990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1991" name="Rectangle 10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1992" name="Rectangle 11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1993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58369" name="Group 1"/>
          <p:cNvGrpSpPr/>
          <p:nvPr/>
        </p:nvGrpSpPr>
        <p:grpSpPr>
          <a:xfrm>
            <a:off x="1952625" y="3571875"/>
            <a:ext cx="8329613" cy="1649413"/>
            <a:chOff x="2052" y="11076"/>
            <a:chExt cx="6300" cy="1248"/>
          </a:xfrm>
        </p:grpSpPr>
        <p:sp>
          <p:nvSpPr>
            <p:cNvPr id="41995" name="Oval 7"/>
            <p:cNvSpPr/>
            <p:nvPr/>
          </p:nvSpPr>
          <p:spPr>
            <a:xfrm>
              <a:off x="2052" y="11190"/>
              <a:ext cx="1620" cy="51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000" b="1">
                  <a:latin typeface="Times New Roman" panose="02020603050405020304" charset="0"/>
                </a:rPr>
                <a:t>解题思路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41996" name="Rectangle 6"/>
            <p:cNvSpPr/>
            <p:nvPr/>
          </p:nvSpPr>
          <p:spPr>
            <a:xfrm>
              <a:off x="4932" y="11856"/>
              <a:ext cx="72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000" b="1">
                  <a:latin typeface="Times New Roman" panose="02020603050405020304" charset="0"/>
                </a:rPr>
                <a:t>now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41997" name="Line 5"/>
            <p:cNvSpPr/>
            <p:nvPr/>
          </p:nvSpPr>
          <p:spPr>
            <a:xfrm>
              <a:off x="5652" y="12168"/>
              <a:ext cx="252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41998" name="Rectangle 4"/>
            <p:cNvSpPr/>
            <p:nvPr/>
          </p:nvSpPr>
          <p:spPr>
            <a:xfrm>
              <a:off x="6192" y="11700"/>
              <a:ext cx="2160" cy="468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判断为现在进行时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41999" name="AutoShape 3"/>
            <p:cNvSpPr/>
            <p:nvPr/>
          </p:nvSpPr>
          <p:spPr>
            <a:xfrm>
              <a:off x="5292" y="11076"/>
              <a:ext cx="1080" cy="468"/>
            </a:xfrm>
            <a:prstGeom prst="wedgeRectCallout">
              <a:avLst>
                <a:gd name="adj1" fmla="val -46481"/>
                <a:gd name="adj2" fmla="val 119019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关键词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42000" name="Line 2"/>
            <p:cNvSpPr/>
            <p:nvPr/>
          </p:nvSpPr>
          <p:spPr>
            <a:xfrm>
              <a:off x="3312" y="11700"/>
              <a:ext cx="1620" cy="27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8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64344"/>
              <a:chOff x="1205785" y="2436780"/>
              <a:chExt cx="1620000" cy="3864344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9447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zh-CN" altLang="en-US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练习</a:t>
                </a: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2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8005445" cy="15684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— Where is Mike? He asked me to go out for a walk this 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evening.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— Maybe he __________ TV in the living room now.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watched	 B. will watch	    C. is watching     D. watches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4595813" y="2214563"/>
            <a:ext cx="45466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320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</a:t>
            </a:r>
            <a:endParaRPr lang="zh-CN" altLang="en-US" sz="32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3012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3013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3014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3015" name="Rectangle 10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3016" name="Rectangle 11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3017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3018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60417" name="Group 1"/>
          <p:cNvGrpSpPr/>
          <p:nvPr/>
        </p:nvGrpSpPr>
        <p:grpSpPr>
          <a:xfrm>
            <a:off x="1952625" y="3963988"/>
            <a:ext cx="8429625" cy="2108200"/>
            <a:chOff x="2052" y="13260"/>
            <a:chExt cx="6408" cy="1603"/>
          </a:xfrm>
        </p:grpSpPr>
        <p:sp>
          <p:nvSpPr>
            <p:cNvPr id="43020" name="Oval 7"/>
            <p:cNvSpPr/>
            <p:nvPr/>
          </p:nvSpPr>
          <p:spPr>
            <a:xfrm>
              <a:off x="2052" y="13374"/>
              <a:ext cx="1620" cy="51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000" b="1">
                  <a:latin typeface="Times New Roman" panose="02020603050405020304" charset="0"/>
                </a:rPr>
                <a:t>解题思路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43021" name="Rectangle 6"/>
            <p:cNvSpPr/>
            <p:nvPr/>
          </p:nvSpPr>
          <p:spPr>
            <a:xfrm>
              <a:off x="4932" y="14040"/>
              <a:ext cx="1368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关键词、句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43022" name="Rectangle 5"/>
            <p:cNvSpPr/>
            <p:nvPr/>
          </p:nvSpPr>
          <p:spPr>
            <a:xfrm>
              <a:off x="6732" y="14047"/>
              <a:ext cx="1728" cy="816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en-US" altLang="zh-CN" sz="2000" b="1">
                  <a:latin typeface="Times New Roman" panose="02020603050405020304" charset="0"/>
                </a:rPr>
                <a:t>now</a:t>
              </a:r>
              <a:endParaRPr lang="en-US" altLang="zh-CN" sz="2000" b="1">
                <a:latin typeface="Arial" panose="02080604020202020204" pitchFamily="34" charset="0"/>
              </a:endParaRPr>
            </a:p>
            <a:p>
              <a:pPr eaLnBrk="0" hangingPunct="0"/>
              <a:r>
                <a:rPr lang="en-US" altLang="zh-CN" sz="2000" b="1">
                  <a:latin typeface="Times New Roman" panose="02020603050405020304" charset="0"/>
                </a:rPr>
                <a:t>Where is Mike?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43023" name="AutoShape 4"/>
            <p:cNvSpPr/>
            <p:nvPr/>
          </p:nvSpPr>
          <p:spPr>
            <a:xfrm>
              <a:off x="4680" y="13260"/>
              <a:ext cx="2160" cy="468"/>
            </a:xfrm>
            <a:prstGeom prst="wedgeRectCallout">
              <a:avLst>
                <a:gd name="adj1" fmla="val -31713"/>
                <a:gd name="adj2" fmla="val 115810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判断为现在进行时</a:t>
              </a:r>
              <a:endParaRPr lang="zh-CN" altLang="en-US" sz="2000" b="1">
                <a:latin typeface="Arial" panose="02080604020202020204" pitchFamily="34" charset="0"/>
              </a:endParaRPr>
            </a:p>
            <a:p>
              <a:pPr eaLnBrk="0" hangingPunct="0"/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43024" name="Line 3"/>
            <p:cNvSpPr/>
            <p:nvPr/>
          </p:nvSpPr>
          <p:spPr>
            <a:xfrm>
              <a:off x="3312" y="13884"/>
              <a:ext cx="1620" cy="27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43025" name="AutoShape 2"/>
            <p:cNvSpPr/>
            <p:nvPr/>
          </p:nvSpPr>
          <p:spPr>
            <a:xfrm>
              <a:off x="6480" y="14076"/>
              <a:ext cx="180" cy="468"/>
            </a:xfrm>
            <a:prstGeom prst="leftBrace">
              <a:avLst>
                <a:gd name="adj1" fmla="val 21666"/>
                <a:gd name="adj2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0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7" name="标题 1"/>
          <p:cNvSpPr>
            <a:spLocks noGrp="true"/>
          </p:cNvSpPr>
          <p:nvPr>
            <p:ph type="title"/>
          </p:nvPr>
        </p:nvSpPr>
        <p:spPr>
          <a:xfrm>
            <a:off x="3024188" y="642938"/>
            <a:ext cx="1185863" cy="774700"/>
          </a:xfrm>
        </p:spPr>
        <p:txBody>
          <a:bodyPr/>
          <a:lstStyle/>
          <a:p>
            <a:pPr eaLnBrk="1" fontAlgn="base" hangingPunct="1">
              <a:defRPr/>
            </a:pPr>
            <a:r>
              <a:rPr lang="zh-CN" altLang="en-US" sz="3600" strike="noStrike" noProof="1" dirty="0" smtClean="0">
                <a:solidFill>
                  <a:schemeClr val="accent6">
                    <a:lumMod val="75000"/>
                  </a:schemeClr>
                </a:solidFill>
                <a:latin typeface="方正粗圆简体" panose="03000509000000000000" pitchFamily="65" charset="-122"/>
                <a:ea typeface="方正粗圆简体" panose="03000509000000000000" pitchFamily="65" charset="-122"/>
              </a:rPr>
              <a:t>小结</a:t>
            </a:r>
            <a:endParaRPr lang="zh-CN" altLang="en-US" sz="3600" strike="noStrike" noProof="1" dirty="0" smtClean="0">
              <a:solidFill>
                <a:schemeClr val="accent6">
                  <a:lumMod val="75000"/>
                </a:schemeClr>
              </a:solidFill>
              <a:latin typeface="方正粗圆简体" panose="03000509000000000000" pitchFamily="65" charset="-122"/>
              <a:ea typeface="方正粗圆简体" panose="03000509000000000000" pitchFamily="65" charset="-122"/>
            </a:endParaRPr>
          </a:p>
        </p:txBody>
      </p:sp>
      <p:pic>
        <p:nvPicPr>
          <p:cNvPr id="44034" name="Picture 3" descr="C:\TDDOWNLOAD\pencil.png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881188" y="1143000"/>
            <a:ext cx="927100" cy="927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9" name="内容占位符 2"/>
          <p:cNvSpPr>
            <a:spLocks noGrp="true"/>
          </p:cNvSpPr>
          <p:nvPr>
            <p:ph idx="1"/>
          </p:nvPr>
        </p:nvSpPr>
        <p:spPr>
          <a:xfrm>
            <a:off x="2303780" y="1933575"/>
            <a:ext cx="8104505" cy="2676525"/>
          </a:xfrm>
        </p:spPr>
        <p:txBody>
          <a:bodyPr wrap="square" lIns="91440" tIns="45720" rIns="91440" bIns="45720" anchor="t" anchorCtr="false">
            <a:noAutofit/>
          </a:bodyPr>
          <a:p>
            <a:r>
              <a:rPr lang="zh-CN" altLang="en-US" sz="2400" b="1" dirty="0"/>
              <a:t>概念：表示现阶段或说话时正在进行的动作及行为。</a:t>
            </a:r>
            <a:endParaRPr lang="zh-CN" altLang="en-US" sz="2400" b="1" dirty="0"/>
          </a:p>
          <a:p>
            <a:r>
              <a:rPr lang="zh-CN" altLang="en-US" sz="2400" b="1" dirty="0">
                <a:solidFill>
                  <a:srgbClr val="FF0000"/>
                </a:solidFill>
              </a:rPr>
              <a:t>时间状语：</a:t>
            </a:r>
            <a:r>
              <a:rPr lang="en-US" altLang="en-US" sz="2400" b="1">
                <a:solidFill>
                  <a:srgbClr val="FF0000"/>
                </a:solidFill>
              </a:rPr>
              <a:t>now, at this time, these days, etc. </a:t>
            </a:r>
            <a:endParaRPr lang="en-US" altLang="en-US" sz="2400" b="1">
              <a:solidFill>
                <a:srgbClr val="FF0000"/>
              </a:solidFill>
            </a:endParaRPr>
          </a:p>
          <a:p>
            <a:r>
              <a:rPr lang="zh-CN" altLang="en-US" sz="2400" b="1" dirty="0"/>
              <a:t>基本结构：</a:t>
            </a:r>
            <a:r>
              <a:rPr lang="en-US" altLang="en-US" sz="2400" b="1"/>
              <a:t>am</a:t>
            </a:r>
            <a:r>
              <a:rPr lang="zh-CN" altLang="en-US" sz="2400" b="1" dirty="0"/>
              <a:t>／</a:t>
            </a:r>
            <a:r>
              <a:rPr lang="en-US" altLang="en-US" sz="2400" b="1"/>
              <a:t>is</a:t>
            </a:r>
            <a:r>
              <a:rPr lang="zh-CN" altLang="en-US" sz="2400" b="1" dirty="0"/>
              <a:t>／</a:t>
            </a:r>
            <a:r>
              <a:rPr lang="en-US" altLang="en-US" sz="2400" b="1"/>
              <a:t>are </a:t>
            </a:r>
            <a:r>
              <a:rPr lang="zh-CN" altLang="en-US" sz="2400" b="1" dirty="0"/>
              <a:t>＋</a:t>
            </a:r>
            <a:r>
              <a:rPr lang="en-US" altLang="en-US" sz="2400" b="1"/>
              <a:t>doing</a:t>
            </a:r>
            <a:endParaRPr lang="en-US" altLang="en-US" sz="2400" b="1"/>
          </a:p>
          <a:p>
            <a:r>
              <a:rPr lang="zh-CN" altLang="en-US" sz="2400" b="1" dirty="0"/>
              <a:t>否定形式：</a:t>
            </a:r>
            <a:r>
              <a:rPr lang="en-US" altLang="en-US" sz="2400" b="1"/>
              <a:t>am</a:t>
            </a:r>
            <a:r>
              <a:rPr lang="zh-CN" altLang="en-US" sz="2400" b="1" dirty="0"/>
              <a:t>／</a:t>
            </a:r>
            <a:r>
              <a:rPr lang="en-US" altLang="en-US" sz="2400" b="1"/>
              <a:t>is</a:t>
            </a:r>
            <a:r>
              <a:rPr lang="zh-CN" altLang="en-US" sz="2400" b="1" dirty="0"/>
              <a:t>／</a:t>
            </a:r>
            <a:r>
              <a:rPr lang="en-US" altLang="en-US" sz="2400" b="1"/>
              <a:t>are </a:t>
            </a:r>
            <a:r>
              <a:rPr lang="zh-CN" altLang="en-US" sz="2400" b="1" dirty="0"/>
              <a:t>＋</a:t>
            </a:r>
            <a:r>
              <a:rPr lang="en-US" altLang="en-US" sz="2400" b="1"/>
              <a:t>not</a:t>
            </a:r>
            <a:r>
              <a:rPr lang="zh-CN" altLang="en-US" sz="2400" b="1" dirty="0"/>
              <a:t>＋</a:t>
            </a:r>
            <a:r>
              <a:rPr lang="en-US" altLang="en-US" sz="2400" b="1"/>
              <a:t>doing</a:t>
            </a:r>
            <a:endParaRPr lang="en-US" altLang="en-US" sz="2400" b="1"/>
          </a:p>
          <a:p>
            <a:r>
              <a:rPr lang="zh-CN" altLang="en-US" sz="2400" b="1" dirty="0"/>
              <a:t>一般疑问句：把</a:t>
            </a:r>
            <a:r>
              <a:rPr lang="en-US" altLang="en-US" sz="2400" b="1"/>
              <a:t>be</a:t>
            </a:r>
            <a:r>
              <a:rPr lang="zh-CN" altLang="en-US" sz="2400" b="1" dirty="0"/>
              <a:t>动词放在句首</a:t>
            </a:r>
            <a:endParaRPr lang="zh-CN" altLang="en-US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0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149">
                                            <p:txEl>
                                              <p:charRg st="0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24" end="6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149">
                                            <p:txEl>
                                              <p:charRg st="24" end="6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66" end="8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149">
                                            <p:txEl>
                                              <p:charRg st="66" end="8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88" end="1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149">
                                            <p:txEl>
                                              <p:charRg st="88" end="1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14" end="1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149">
                                            <p:txEl>
                                              <p:charRg st="114" end="1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TextBox 10"/>
          <p:cNvSpPr txBox="true"/>
          <p:nvPr/>
        </p:nvSpPr>
        <p:spPr>
          <a:xfrm>
            <a:off x="445135" y="357505"/>
            <a:ext cx="266700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5. </a:t>
            </a:r>
            <a:r>
              <a:rPr lang="zh-CN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过去进行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时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2406650" y="3579495"/>
            <a:ext cx="94634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形式：主语</a:t>
            </a:r>
            <a:r>
              <a:rPr lang="en-US" altLang="zh-CN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+ be(was/were) + ving</a:t>
            </a:r>
            <a:endParaRPr lang="en-US" altLang="zh-CN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8610" name="Picture 2" descr="时态划分图6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339850" y="941070"/>
            <a:ext cx="9418955" cy="23717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8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6321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6322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6323" name="Rectangle 16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6325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6326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6327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6328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69633" name="Group 1"/>
          <p:cNvGrpSpPr/>
          <p:nvPr/>
        </p:nvGrpSpPr>
        <p:grpSpPr>
          <a:xfrm>
            <a:off x="1143635" y="775970"/>
            <a:ext cx="9905365" cy="4836795"/>
            <a:chOff x="1620" y="2033"/>
            <a:chExt cx="8186" cy="3073"/>
          </a:xfrm>
        </p:grpSpPr>
        <p:sp>
          <p:nvSpPr>
            <p:cNvPr id="56330" name="Rectangle 14"/>
            <p:cNvSpPr/>
            <p:nvPr/>
          </p:nvSpPr>
          <p:spPr>
            <a:xfrm>
              <a:off x="4680" y="3624"/>
              <a:ext cx="1440" cy="78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过去进行时的构成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56331" name="Rectangle 13"/>
            <p:cNvSpPr/>
            <p:nvPr/>
          </p:nvSpPr>
          <p:spPr>
            <a:xfrm>
              <a:off x="3780" y="2844"/>
              <a:ext cx="108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否定句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56332" name="Rectangle 12"/>
            <p:cNvSpPr/>
            <p:nvPr/>
          </p:nvSpPr>
          <p:spPr>
            <a:xfrm>
              <a:off x="5940" y="2844"/>
              <a:ext cx="108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肯定句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56333" name="Rectangle 11"/>
            <p:cNvSpPr/>
            <p:nvPr/>
          </p:nvSpPr>
          <p:spPr>
            <a:xfrm>
              <a:off x="3420" y="4560"/>
              <a:ext cx="144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一般疑问句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56334" name="Rectangle 10"/>
            <p:cNvSpPr/>
            <p:nvPr/>
          </p:nvSpPr>
          <p:spPr>
            <a:xfrm>
              <a:off x="5940" y="4560"/>
              <a:ext cx="144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特殊疑问句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56335" name="Line 9"/>
            <p:cNvSpPr/>
            <p:nvPr/>
          </p:nvSpPr>
          <p:spPr>
            <a:xfrm>
              <a:off x="5400" y="3156"/>
              <a:ext cx="0" cy="468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56336" name="Line 8"/>
            <p:cNvSpPr/>
            <p:nvPr/>
          </p:nvSpPr>
          <p:spPr>
            <a:xfrm>
              <a:off x="5400" y="4404"/>
              <a:ext cx="0" cy="468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56337" name="Line 7"/>
            <p:cNvSpPr/>
            <p:nvPr/>
          </p:nvSpPr>
          <p:spPr>
            <a:xfrm>
              <a:off x="4860" y="3156"/>
              <a:ext cx="1080" cy="0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56338" name="Line 6"/>
            <p:cNvSpPr/>
            <p:nvPr/>
          </p:nvSpPr>
          <p:spPr>
            <a:xfrm>
              <a:off x="4860" y="4872"/>
              <a:ext cx="1080" cy="0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56339" name="AutoShape 5"/>
            <p:cNvSpPr/>
            <p:nvPr/>
          </p:nvSpPr>
          <p:spPr>
            <a:xfrm>
              <a:off x="1800" y="3624"/>
              <a:ext cx="1620" cy="804"/>
            </a:xfrm>
            <a:prstGeom prst="wedgeRectCallout">
              <a:avLst>
                <a:gd name="adj1" fmla="val 49074"/>
                <a:gd name="adj2" fmla="val 83208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Was/were+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现在分词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56340" name="AutoShape 4"/>
            <p:cNvSpPr/>
            <p:nvPr/>
          </p:nvSpPr>
          <p:spPr>
            <a:xfrm>
              <a:off x="1620" y="2376"/>
              <a:ext cx="1800" cy="1092"/>
            </a:xfrm>
            <a:prstGeom prst="wedgeRectCallout">
              <a:avLst>
                <a:gd name="adj1" fmla="val 67500"/>
                <a:gd name="adj2" fmla="val -3847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 be (was/ were) +not+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现在分词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+...</a:t>
              </a:r>
              <a:endParaRPr lang="en-US" altLang="zh-CN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56341" name="AutoShape 3"/>
            <p:cNvSpPr/>
            <p:nvPr/>
          </p:nvSpPr>
          <p:spPr>
            <a:xfrm>
              <a:off x="7479" y="2033"/>
              <a:ext cx="2327" cy="936"/>
            </a:xfrm>
            <a:prstGeom prst="wedgeRectCallout">
              <a:avLst>
                <a:gd name="adj1" fmla="val -71532"/>
                <a:gd name="adj2" fmla="val 53977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 be(was/were) 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现在分词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+...</a:t>
              </a:r>
              <a:endParaRPr lang="en-US" altLang="zh-CN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56342" name="AutoShape 2"/>
            <p:cNvSpPr/>
            <p:nvPr/>
          </p:nvSpPr>
          <p:spPr>
            <a:xfrm>
              <a:off x="7920" y="3936"/>
              <a:ext cx="1620" cy="804"/>
            </a:xfrm>
            <a:prstGeom prst="wedgeRectCallout">
              <a:avLst>
                <a:gd name="adj1" fmla="val -82407"/>
                <a:gd name="adj2" fmla="val 57463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疑问词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一般疑问句？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9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lt1"/>
                </a:solidFill>
              </a:rPr>
              <a:t>过去进行时</a:t>
            </a:r>
            <a:r>
              <a:rPr lang="zh-CN" altLang="en-US" sz="2400">
                <a:solidFill>
                  <a:schemeClr val="lt1"/>
                </a:solidFill>
              </a:rPr>
              <a:t>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18185" y="938530"/>
            <a:ext cx="1075563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400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表示过去某个时刻或某个阶段正在进行的动作，常与这些时间状语连用：</a:t>
            </a:r>
            <a:r>
              <a:rPr lang="en-US" altLang="zh-CN" sz="2400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at that time, this time yesterday, the whole morning</a:t>
            </a:r>
            <a:r>
              <a:rPr lang="zh-CN" altLang="en-US" sz="2400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，all day yesterday等。</a:t>
            </a:r>
            <a:endParaRPr lang="zh-CN" altLang="en-US" sz="2400">
              <a:solidFill>
                <a:srgbClr val="B57A07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2400">
                <a:solidFill>
                  <a:schemeClr val="tx1"/>
                </a:solidFill>
              </a:rPr>
              <a:t>He </a:t>
            </a:r>
            <a:r>
              <a:rPr lang="zh-CN" altLang="en-US" sz="2400" b="1" i="1">
                <a:solidFill>
                  <a:schemeClr val="tx1"/>
                </a:solidFill>
              </a:rPr>
              <a:t>was preparing</a:t>
            </a:r>
            <a:r>
              <a:rPr lang="zh-CN" altLang="en-US" sz="2400">
                <a:solidFill>
                  <a:schemeClr val="tx1"/>
                </a:solidFill>
              </a:rPr>
              <a:t> his lecture </a:t>
            </a:r>
            <a:r>
              <a:rPr lang="zh-CN" altLang="en-US" sz="2400" u="sng">
                <a:solidFill>
                  <a:schemeClr val="tx1"/>
                </a:solidFill>
              </a:rPr>
              <a:t>all day yesterday</a:t>
            </a:r>
            <a:r>
              <a:rPr lang="zh-CN" altLang="en-US" sz="2400">
                <a:solidFill>
                  <a:schemeClr val="tx1"/>
                </a:solidFill>
              </a:rPr>
              <a:t>.</a:t>
            </a:r>
            <a:endParaRPr lang="zh-CN" altLang="en-US" sz="24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solidFill>
                  <a:schemeClr val="tx1"/>
                </a:solidFill>
              </a:rPr>
              <a:t>We </a:t>
            </a:r>
            <a:r>
              <a:rPr lang="en-US" altLang="zh-CN" sz="2400" b="1" i="1">
                <a:solidFill>
                  <a:schemeClr val="tx1"/>
                </a:solidFill>
              </a:rPr>
              <a:t>were talking</a:t>
            </a:r>
            <a:r>
              <a:rPr lang="en-US" altLang="zh-CN" sz="2400" i="1">
                <a:solidFill>
                  <a:schemeClr val="tx1"/>
                </a:solidFill>
              </a:rPr>
              <a:t> </a:t>
            </a:r>
            <a:r>
              <a:rPr lang="en-US" altLang="zh-CN" sz="2400">
                <a:solidFill>
                  <a:schemeClr val="tx1"/>
                </a:solidFill>
              </a:rPr>
              <a:t>about the new book </a:t>
            </a:r>
            <a:r>
              <a:rPr lang="en-US" altLang="zh-CN" sz="2400" u="sng">
                <a:solidFill>
                  <a:schemeClr val="tx1"/>
                </a:solidFill>
              </a:rPr>
              <a:t>the whole morning</a:t>
            </a:r>
            <a:r>
              <a:rPr lang="en-US" altLang="zh-CN" sz="2400">
                <a:solidFill>
                  <a:schemeClr val="tx1"/>
                </a:solidFill>
              </a:rPr>
              <a:t>.</a:t>
            </a:r>
            <a:endParaRPr lang="zh-CN" altLang="en-US" sz="240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sz="2400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与</a:t>
            </a:r>
            <a:r>
              <a:rPr lang="en-US" sz="2400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when</a:t>
            </a:r>
            <a:r>
              <a:rPr lang="zh-CN" altLang="en-US" sz="2400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或</a:t>
            </a:r>
            <a:r>
              <a:rPr lang="en-US" altLang="zh-CN" sz="2400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while</a:t>
            </a:r>
            <a:r>
              <a:rPr lang="zh-CN" altLang="en-US" sz="2400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引导的</a:t>
            </a:r>
            <a:r>
              <a:rPr sz="2400" b="1" u="sng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表示过去的时间状语</a:t>
            </a:r>
            <a:r>
              <a:rPr sz="2400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从句连用</a:t>
            </a:r>
            <a:r>
              <a:rPr lang="zh-CN" sz="2400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，主句可用过去进行时</a:t>
            </a:r>
            <a:r>
              <a:rPr lang="zh-CN" altLang="en-US" sz="2400">
                <a:solidFill>
                  <a:srgbClr val="B57A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。</a:t>
            </a:r>
            <a:endParaRPr lang="zh-CN" altLang="en-US" sz="2400">
              <a:solidFill>
                <a:srgbClr val="B57A07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I </a:t>
            </a:r>
            <a:r>
              <a:rPr lang="en-US" altLang="zh-CN" sz="2400" b="1" i="1">
                <a:sym typeface="+mn-ea"/>
              </a:rPr>
              <a:t>was watching</a:t>
            </a:r>
            <a:r>
              <a:rPr lang="en-US" altLang="zh-CN" sz="2400">
                <a:sym typeface="+mn-ea"/>
              </a:rPr>
              <a:t> a football match </a:t>
            </a:r>
            <a:r>
              <a:rPr lang="en-US" altLang="zh-CN" sz="2400" u="sng">
                <a:sym typeface="+mn-ea"/>
              </a:rPr>
              <a:t>when you called me</a:t>
            </a:r>
            <a:r>
              <a:rPr lang="zh-CN" altLang="en-US" sz="2400">
                <a:sym typeface="+mn-ea"/>
              </a:rPr>
              <a:t>.</a:t>
            </a:r>
            <a:endParaRPr lang="zh-CN" altLang="en-US" sz="24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>
                <a:sym typeface="+mn-ea"/>
              </a:rPr>
              <a:t>They </a:t>
            </a:r>
            <a:r>
              <a:rPr lang="en-US" altLang="zh-CN" sz="2400" b="1" i="1">
                <a:sym typeface="+mn-ea"/>
              </a:rPr>
              <a:t>were</a:t>
            </a:r>
            <a:r>
              <a:rPr lang="en-US" altLang="zh-CN" sz="2400">
                <a:sym typeface="+mn-ea"/>
              </a:rPr>
              <a:t> still </a:t>
            </a:r>
            <a:r>
              <a:rPr lang="en-US" altLang="zh-CN" sz="2400" b="1" i="1">
                <a:sym typeface="+mn-ea"/>
              </a:rPr>
              <a:t>working</a:t>
            </a:r>
            <a:r>
              <a:rPr lang="en-US" altLang="zh-CN" sz="2400">
                <a:sym typeface="+mn-ea"/>
              </a:rPr>
              <a:t> </a:t>
            </a:r>
            <a:r>
              <a:rPr lang="en-US" altLang="zh-CN" sz="2400" u="sng">
                <a:sym typeface="+mn-ea"/>
              </a:rPr>
              <a:t>when I left</a:t>
            </a:r>
            <a:r>
              <a:rPr lang="en-US" altLang="zh-CN" sz="2400">
                <a:sym typeface="+mn-ea"/>
              </a:rPr>
              <a:t>.</a:t>
            </a:r>
            <a:endParaRPr lang="en-US" altLang="zh-CN" sz="2400">
              <a:sym typeface="+mn-ea"/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63819"/>
              <a:chOff x="1205785" y="2436780"/>
              <a:chExt cx="1620000" cy="3863819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8922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zh-CN" altLang="en-US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练习</a:t>
                </a: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1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9505315" cy="11988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— Did you see a girl in while pass</a:t>
            </a:r>
            <a:r>
              <a:rPr lang="x-none" altLang="en-US" sz="2400">
                <a:latin typeface="Arial" panose="02080604020202020204" pitchFamily="34" charset="0"/>
              </a:rPr>
              <a:t>ed</a:t>
            </a:r>
            <a:r>
              <a:rPr lang="en-US" altLang="en-US" sz="2400">
                <a:latin typeface="Arial" panose="02080604020202020204" pitchFamily="34" charset="0"/>
              </a:rPr>
              <a:t> by just now?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— No, sir. I __________ a newspaper.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Read   B. was reading	C. would read     D. am reading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4238625" y="1987550"/>
            <a:ext cx="46101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B</a:t>
            </a:r>
            <a:endParaRPr lang="en-US" altLang="zh-CN" sz="3200" b="1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8372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8373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8374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8375" name="Rectangle 10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8376" name="Rectangle 11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8377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8378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8379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8380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8381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8382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71681" name="Group 1"/>
          <p:cNvGrpSpPr/>
          <p:nvPr/>
        </p:nvGrpSpPr>
        <p:grpSpPr>
          <a:xfrm>
            <a:off x="1738313" y="3625850"/>
            <a:ext cx="8643937" cy="1946275"/>
            <a:chOff x="1800" y="11580"/>
            <a:chExt cx="7020" cy="1638"/>
          </a:xfrm>
        </p:grpSpPr>
        <p:sp>
          <p:nvSpPr>
            <p:cNvPr id="58384" name="Oval 8"/>
            <p:cNvSpPr/>
            <p:nvPr/>
          </p:nvSpPr>
          <p:spPr>
            <a:xfrm>
              <a:off x="1800" y="11970"/>
              <a:ext cx="1620" cy="624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解题思路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58385" name="Rectangle 7"/>
            <p:cNvSpPr/>
            <p:nvPr/>
          </p:nvSpPr>
          <p:spPr>
            <a:xfrm>
              <a:off x="4500" y="12750"/>
              <a:ext cx="180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关键词</a:t>
              </a:r>
              <a:r>
                <a:rPr lang="en-US" altLang="zh-CN" sz="2000" b="1">
                  <a:latin typeface="Times New Roman" panose="02020603050405020304" charset="0"/>
                </a:rPr>
                <a:t>just now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58386" name="Line 6"/>
            <p:cNvSpPr/>
            <p:nvPr/>
          </p:nvSpPr>
          <p:spPr>
            <a:xfrm>
              <a:off x="6300" y="13140"/>
              <a:ext cx="252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58387" name="Rectangle 5"/>
            <p:cNvSpPr/>
            <p:nvPr/>
          </p:nvSpPr>
          <p:spPr>
            <a:xfrm>
              <a:off x="6840" y="12360"/>
              <a:ext cx="1980" cy="78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判定为过去范畴的时态，排除</a:t>
              </a:r>
              <a:r>
                <a:rPr lang="en-US" altLang="zh-CN" sz="2000" b="1">
                  <a:latin typeface="Times New Roman" panose="02020603050405020304" charset="0"/>
                </a:rPr>
                <a:t>A</a:t>
              </a:r>
              <a:r>
                <a:rPr lang="zh-CN" altLang="en-US" sz="2000" b="1">
                  <a:latin typeface="Times New Roman" panose="02020603050405020304" charset="0"/>
                </a:rPr>
                <a:t>、</a:t>
              </a:r>
              <a:r>
                <a:rPr lang="en-US" altLang="zh-CN" sz="2000" b="1">
                  <a:latin typeface="Times New Roman" panose="02020603050405020304" charset="0"/>
                </a:rPr>
                <a:t>D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58388" name="Rectangle 4"/>
            <p:cNvSpPr/>
            <p:nvPr/>
          </p:nvSpPr>
          <p:spPr>
            <a:xfrm>
              <a:off x="4860" y="11580"/>
              <a:ext cx="306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根据题意应是刚才正在做什么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58389" name="Line 3"/>
            <p:cNvSpPr/>
            <p:nvPr/>
          </p:nvSpPr>
          <p:spPr>
            <a:xfrm>
              <a:off x="3240" y="12438"/>
              <a:ext cx="1260" cy="54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58390" name="Line 2"/>
            <p:cNvSpPr/>
            <p:nvPr/>
          </p:nvSpPr>
          <p:spPr>
            <a:xfrm flipH="true" flipV="true">
              <a:off x="6120" y="12048"/>
              <a:ext cx="72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1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64344"/>
              <a:chOff x="1205785" y="2436780"/>
              <a:chExt cx="1620000" cy="3864344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9447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zh-CN" altLang="en-US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练习</a:t>
                </a: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2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7802245" cy="11988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— Were you at home at 9 o’clock last night?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— Yes, I __________ a shower at that time.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Took    B. was taking	C. was taken	     D. am taking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4024313" y="1987550"/>
            <a:ext cx="46101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B</a:t>
            </a:r>
            <a:endParaRPr lang="en-US" altLang="zh-CN" sz="3200" b="1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9396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9397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9398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9399" name="Rectangle 10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9400" name="Rectangle 11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9401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9402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9403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9404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9405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9406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9407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73729" name="Group 1"/>
          <p:cNvGrpSpPr/>
          <p:nvPr/>
        </p:nvGrpSpPr>
        <p:grpSpPr>
          <a:xfrm>
            <a:off x="1881188" y="3217863"/>
            <a:ext cx="8501062" cy="2378075"/>
            <a:chOff x="2040" y="2064"/>
            <a:chExt cx="6540" cy="1831"/>
          </a:xfrm>
        </p:grpSpPr>
        <p:sp>
          <p:nvSpPr>
            <p:cNvPr id="59409" name="Oval 7"/>
            <p:cNvSpPr/>
            <p:nvPr/>
          </p:nvSpPr>
          <p:spPr>
            <a:xfrm>
              <a:off x="2040" y="2454"/>
              <a:ext cx="1620" cy="624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 dirty="0">
                  <a:latin typeface="Times New Roman" panose="02020603050405020304" charset="0"/>
                </a:rPr>
                <a:t>解题思路</a:t>
              </a:r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59410" name="Rectangle 6"/>
            <p:cNvSpPr/>
            <p:nvPr/>
          </p:nvSpPr>
          <p:spPr>
            <a:xfrm>
              <a:off x="4740" y="3234"/>
              <a:ext cx="102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关键词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59411" name="Rectangle 5"/>
            <p:cNvSpPr/>
            <p:nvPr/>
          </p:nvSpPr>
          <p:spPr>
            <a:xfrm>
              <a:off x="6300" y="3115"/>
              <a:ext cx="2280" cy="780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en-US" altLang="zh-CN" sz="2000" b="1">
                  <a:latin typeface="Times New Roman" panose="02020603050405020304" charset="0"/>
                </a:rPr>
                <a:t>at 9 o</a:t>
              </a:r>
              <a:r>
                <a:rPr lang="en-US" altLang="zh-CN" sz="2000" b="1">
                  <a:latin typeface="Arial" panose="02080604020202020204" pitchFamily="34" charset="0"/>
                </a:rPr>
                <a:t>’</a:t>
              </a:r>
              <a:r>
                <a:rPr lang="en-US" altLang="zh-CN" sz="2000" b="1">
                  <a:latin typeface="Times New Roman" panose="02020603050405020304" charset="0"/>
                </a:rPr>
                <a:t>clock last night</a:t>
              </a:r>
              <a:endParaRPr lang="en-US" altLang="zh-CN" sz="2000" b="1">
                <a:latin typeface="Arial" panose="02080604020202020204" pitchFamily="34" charset="0"/>
              </a:endParaRPr>
            </a:p>
            <a:p>
              <a:pPr eaLnBrk="0" hangingPunct="0"/>
              <a:r>
                <a:rPr lang="en-US" altLang="zh-CN" sz="2000" b="1">
                  <a:latin typeface="Times New Roman" panose="02020603050405020304" charset="0"/>
                </a:rPr>
                <a:t>at that time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59412" name="Line 4"/>
            <p:cNvSpPr/>
            <p:nvPr/>
          </p:nvSpPr>
          <p:spPr>
            <a:xfrm>
              <a:off x="3480" y="2922"/>
              <a:ext cx="1260" cy="54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59413" name="AutoShape 3"/>
            <p:cNvSpPr/>
            <p:nvPr/>
          </p:nvSpPr>
          <p:spPr>
            <a:xfrm>
              <a:off x="4860" y="2064"/>
              <a:ext cx="1440" cy="780"/>
            </a:xfrm>
            <a:prstGeom prst="wedgeRectCallout">
              <a:avLst>
                <a:gd name="adj1" fmla="val -34375"/>
                <a:gd name="adj2" fmla="val 92051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可以判定用过去进行时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59414" name="AutoShape 2"/>
            <p:cNvSpPr/>
            <p:nvPr/>
          </p:nvSpPr>
          <p:spPr>
            <a:xfrm>
              <a:off x="6120" y="3156"/>
              <a:ext cx="180" cy="468"/>
            </a:xfrm>
            <a:prstGeom prst="leftBrace">
              <a:avLst>
                <a:gd name="adj1" fmla="val 21666"/>
                <a:gd name="adj2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3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7" name="标题 1"/>
          <p:cNvSpPr>
            <a:spLocks noGrp="true"/>
          </p:cNvSpPr>
          <p:nvPr>
            <p:ph type="title"/>
          </p:nvPr>
        </p:nvSpPr>
        <p:spPr>
          <a:xfrm>
            <a:off x="3024188" y="642938"/>
            <a:ext cx="1185863" cy="774700"/>
          </a:xfrm>
        </p:spPr>
        <p:txBody>
          <a:bodyPr/>
          <a:lstStyle/>
          <a:p>
            <a:pPr eaLnBrk="1" fontAlgn="base" hangingPunct="1">
              <a:defRPr/>
            </a:pPr>
            <a:r>
              <a:rPr lang="zh-CN" altLang="en-US" sz="3600" strike="noStrike" noProof="1" dirty="0" smtClean="0">
                <a:solidFill>
                  <a:schemeClr val="accent6">
                    <a:lumMod val="75000"/>
                  </a:schemeClr>
                </a:solidFill>
                <a:latin typeface="方正粗圆简体" panose="03000509000000000000" pitchFamily="65" charset="-122"/>
                <a:ea typeface="方正粗圆简体" panose="03000509000000000000" pitchFamily="65" charset="-122"/>
              </a:rPr>
              <a:t>小结</a:t>
            </a:r>
            <a:endParaRPr lang="zh-CN" altLang="en-US" sz="3600" strike="noStrike" noProof="1" dirty="0" smtClean="0">
              <a:solidFill>
                <a:schemeClr val="accent6">
                  <a:lumMod val="75000"/>
                </a:schemeClr>
              </a:solidFill>
              <a:latin typeface="方正粗圆简体" panose="03000509000000000000" pitchFamily="65" charset="-122"/>
              <a:ea typeface="方正粗圆简体" panose="03000509000000000000" pitchFamily="65" charset="-122"/>
            </a:endParaRPr>
          </a:p>
        </p:txBody>
      </p:sp>
      <p:pic>
        <p:nvPicPr>
          <p:cNvPr id="60418" name="Picture 3" descr="C:\TDDOWNLOAD\pencil.png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881188" y="1143000"/>
            <a:ext cx="927100" cy="927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9" name="内容占位符 2"/>
          <p:cNvSpPr>
            <a:spLocks noGrp="true"/>
          </p:cNvSpPr>
          <p:nvPr>
            <p:ph idx="1"/>
          </p:nvPr>
        </p:nvSpPr>
        <p:spPr>
          <a:xfrm>
            <a:off x="2421255" y="1974850"/>
            <a:ext cx="8293735" cy="2676525"/>
          </a:xfrm>
        </p:spPr>
        <p:txBody>
          <a:bodyPr wrap="square" lIns="91440" tIns="45720" rIns="91440" bIns="45720" anchor="t" anchorCtr="false">
            <a:noAutofit/>
          </a:bodyPr>
          <a:p>
            <a:r>
              <a:rPr lang="zh-CN" altLang="en-US" sz="2400" b="1" dirty="0">
                <a:latin typeface="Times New Roman" panose="02020603050405020304" charset="0"/>
              </a:rPr>
              <a:t>概念：表示过去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</a:rPr>
              <a:t>某段时间</a:t>
            </a:r>
            <a:r>
              <a:rPr lang="zh-CN" altLang="en-US" sz="2400" b="1" dirty="0">
                <a:latin typeface="Times New Roman" panose="02020603050405020304" charset="0"/>
              </a:rPr>
              <a:t>或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</a:rPr>
              <a:t>某一时刻</a:t>
            </a:r>
            <a:r>
              <a:rPr lang="zh-CN" altLang="en-US" sz="2400" b="1" dirty="0">
                <a:latin typeface="Times New Roman" panose="02020603050405020304" charset="0"/>
              </a:rPr>
              <a:t>正在发生或进行的行为或动作。</a:t>
            </a:r>
            <a:endParaRPr lang="zh-CN" altLang="en-US" sz="2400" b="1" dirty="0">
              <a:latin typeface="Times New Roman" panose="02020603050405020304" charset="0"/>
            </a:endParaRPr>
          </a:p>
          <a:p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</a:rPr>
              <a:t>时间状语：</a:t>
            </a:r>
            <a:r>
              <a:rPr lang="en-US" altLang="en-US" sz="2400" b="1">
                <a:solidFill>
                  <a:srgbClr val="FF0000"/>
                </a:solidFill>
                <a:latin typeface="Times New Roman" panose="02020603050405020304" charset="0"/>
              </a:rPr>
              <a:t>at this time yesterday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</a:rPr>
              <a:t>，</a:t>
            </a:r>
            <a:r>
              <a:rPr lang="en-US" altLang="en-US" sz="2400" b="1">
                <a:solidFill>
                  <a:srgbClr val="FF0000"/>
                </a:solidFill>
                <a:latin typeface="Times New Roman" panose="02020603050405020304" charset="0"/>
              </a:rPr>
              <a:t>at that time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</a:rPr>
              <a:t>或以</a:t>
            </a:r>
            <a:r>
              <a:rPr lang="en-US" altLang="en-US" sz="2400" b="1">
                <a:solidFill>
                  <a:srgbClr val="FF0000"/>
                </a:solidFill>
                <a:latin typeface="Times New Roman" panose="02020603050405020304" charset="0"/>
              </a:rPr>
              <a:t>when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</a:rPr>
              <a:t>引导的谓语动词是一般过去时的时间状语从句等。</a:t>
            </a:r>
            <a:endParaRPr lang="zh-CN" altLang="en-US" sz="2400" b="1" dirty="0">
              <a:solidFill>
                <a:srgbClr val="FF0000"/>
              </a:solidFill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基本结构：</a:t>
            </a:r>
            <a:r>
              <a:rPr lang="en-US" altLang="en-US" sz="2400" b="1">
                <a:latin typeface="Times New Roman" panose="02020603050405020304" charset="0"/>
              </a:rPr>
              <a:t>was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were 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doing</a:t>
            </a:r>
            <a:endParaRPr lang="en-US" altLang="en-US" sz="2400" b="1"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否定形式：</a:t>
            </a:r>
            <a:r>
              <a:rPr lang="en-US" altLang="en-US" sz="2400" b="1">
                <a:latin typeface="Times New Roman" panose="02020603050405020304" charset="0"/>
              </a:rPr>
              <a:t>was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were 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not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doing</a:t>
            </a:r>
            <a:endParaRPr lang="en-US" altLang="en-US" sz="2400" b="1"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一般疑问句：把</a:t>
            </a:r>
            <a:r>
              <a:rPr lang="en-US" altLang="en-US" sz="2400" b="1">
                <a:latin typeface="Times New Roman" panose="02020603050405020304" charset="0"/>
              </a:rPr>
              <a:t>was</a:t>
            </a:r>
            <a:r>
              <a:rPr lang="zh-CN" altLang="en-US" sz="2400" b="1" dirty="0">
                <a:latin typeface="Times New Roman" panose="02020603050405020304" charset="0"/>
              </a:rPr>
              <a:t>或</a:t>
            </a:r>
            <a:r>
              <a:rPr lang="en-US" altLang="en-US" sz="2400" b="1">
                <a:latin typeface="Times New Roman" panose="02020603050405020304" charset="0"/>
              </a:rPr>
              <a:t>were</a:t>
            </a:r>
            <a:r>
              <a:rPr lang="zh-CN" altLang="en-US" sz="2400" b="1" dirty="0">
                <a:latin typeface="Times New Roman" panose="02020603050405020304" charset="0"/>
              </a:rPr>
              <a:t>放在句首</a:t>
            </a:r>
            <a:endParaRPr lang="zh-CN" altLang="en-US" sz="2400" b="1" dirty="0">
              <a:latin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0" end="3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149">
                                            <p:txEl>
                                              <p:charRg st="0" end="3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31" end="10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149">
                                            <p:txEl>
                                              <p:charRg st="31" end="10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00" end="1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149">
                                            <p:txEl>
                                              <p:charRg st="100" end="1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21" end="14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149">
                                            <p:txEl>
                                              <p:charRg st="121" end="14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46" end="16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149">
                                            <p:txEl>
                                              <p:charRg st="146" end="16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 uiExpand="1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TextBox 10"/>
          <p:cNvSpPr txBox="true"/>
          <p:nvPr/>
        </p:nvSpPr>
        <p:spPr>
          <a:xfrm>
            <a:off x="445135" y="357505"/>
            <a:ext cx="266700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6. </a:t>
            </a:r>
            <a:r>
              <a:rPr lang="zh-CN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将来进行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时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2406650" y="3579495"/>
            <a:ext cx="94634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形式：主语</a:t>
            </a:r>
            <a:r>
              <a:rPr lang="en-US" altLang="zh-CN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 Shall/will + be(am/is/are) + ving</a:t>
            </a:r>
            <a:endParaRPr lang="en-US" altLang="zh-CN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3" name="直接箭头连接符 2"/>
          <p:cNvCxnSpPr/>
          <p:nvPr/>
        </p:nvCxnSpPr>
        <p:spPr>
          <a:xfrm>
            <a:off x="1750060" y="2252345"/>
            <a:ext cx="8422005" cy="15875"/>
          </a:xfrm>
          <a:prstGeom prst="straightConnector1">
            <a:avLst/>
          </a:prstGeom>
          <a:ln w="57150"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文本框 6"/>
          <p:cNvSpPr txBox="true"/>
          <p:nvPr/>
        </p:nvSpPr>
        <p:spPr>
          <a:xfrm>
            <a:off x="2775585" y="1607185"/>
            <a:ext cx="6623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P</a:t>
            </a:r>
            <a:endParaRPr lang="en-US" altLang="zh-CN" sz="3600"/>
          </a:p>
        </p:txBody>
      </p:sp>
      <p:sp>
        <p:nvSpPr>
          <p:cNvPr id="8" name="文本框 7"/>
          <p:cNvSpPr txBox="true"/>
          <p:nvPr/>
        </p:nvSpPr>
        <p:spPr>
          <a:xfrm>
            <a:off x="5993765" y="1607185"/>
            <a:ext cx="6623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N</a:t>
            </a:r>
            <a:endParaRPr lang="en-US" altLang="zh-CN" sz="3600"/>
          </a:p>
        </p:txBody>
      </p:sp>
      <p:sp>
        <p:nvSpPr>
          <p:cNvPr id="9" name="文本框 8"/>
          <p:cNvSpPr txBox="true"/>
          <p:nvPr/>
        </p:nvSpPr>
        <p:spPr>
          <a:xfrm>
            <a:off x="9715500" y="1607185"/>
            <a:ext cx="6623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F</a:t>
            </a:r>
            <a:endParaRPr lang="en-US" altLang="zh-CN" sz="3600"/>
          </a:p>
        </p:txBody>
      </p:sp>
      <p:sp>
        <p:nvSpPr>
          <p:cNvPr id="10" name="椭圆 9"/>
          <p:cNvSpPr/>
          <p:nvPr/>
        </p:nvSpPr>
        <p:spPr>
          <a:xfrm>
            <a:off x="6134735" y="2135505"/>
            <a:ext cx="220980" cy="23622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肘形连接符 10"/>
          <p:cNvCxnSpPr/>
          <p:nvPr/>
        </p:nvCxnSpPr>
        <p:spPr>
          <a:xfrm rot="16200000">
            <a:off x="7901305" y="69215"/>
            <a:ext cx="410210" cy="3722370"/>
          </a:xfrm>
          <a:prstGeom prst="bentConnector2">
            <a:avLst/>
          </a:prstGeom>
          <a:ln w="5715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V="true">
            <a:off x="7073265" y="1832610"/>
            <a:ext cx="379095" cy="38163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V="true">
            <a:off x="7200265" y="1826260"/>
            <a:ext cx="426085" cy="42608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true">
            <a:off x="6925310" y="1826260"/>
            <a:ext cx="426085" cy="42608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true">
            <a:off x="7317740" y="1826260"/>
            <a:ext cx="426085" cy="42608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V="true">
            <a:off x="7467600" y="1832610"/>
            <a:ext cx="426085" cy="42608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V="true">
            <a:off x="7822565" y="1842135"/>
            <a:ext cx="426085" cy="42608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true">
            <a:off x="7684770" y="1826260"/>
            <a:ext cx="426085" cy="42608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6970395" y="1757045"/>
            <a:ext cx="0" cy="47307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8249285" y="1786890"/>
            <a:ext cx="0" cy="47307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  <p:bldP spid="10" grpId="0" animBg="true"/>
      <p:bldP spid="2" grpId="1"/>
      <p:bldP spid="7" grpId="1"/>
      <p:bldP spid="8" grpId="1"/>
      <p:bldP spid="9" grpId="1"/>
      <p:bldP spid="10" grpId="1" animBg="tru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graphicFrame>
        <p:nvGraphicFramePr>
          <p:cNvPr id="2" name="表格 1"/>
          <p:cNvGraphicFramePr/>
          <p:nvPr>
            <p:custDataLst>
              <p:tags r:id="rId8"/>
            </p:custDataLst>
          </p:nvPr>
        </p:nvGraphicFramePr>
        <p:xfrm>
          <a:off x="593090" y="765175"/>
          <a:ext cx="10974070" cy="5391150"/>
        </p:xfrm>
        <a:graphic>
          <a:graphicData uri="http://schemas.openxmlformats.org/drawingml/2006/table">
            <a:tbl>
              <a:tblPr firstRow="true" bandRow="true"/>
              <a:tblGrid>
                <a:gridCol w="2245995"/>
                <a:gridCol w="2237105"/>
                <a:gridCol w="2112645"/>
                <a:gridCol w="2112645"/>
                <a:gridCol w="2265680"/>
              </a:tblGrid>
              <a:tr h="1078230">
                <a:tc>
                  <a:txBody>
                    <a:bodyPr/>
                    <a:p>
                      <a:pPr>
                        <a:buNone/>
                      </a:pPr>
                      <a:endParaRPr lang="zh-CN" altLang="en-US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  <a:p>
                      <a:pPr algn="ctr" fontAlgn="ctr">
                        <a:buNone/>
                      </a:pPr>
                      <a:r>
                        <a:rPr lang="zh-CN" altLang="en-US" sz="2200" b="1">
                          <a:solidFill>
                            <a:srgbClr val="FFFFFF"/>
                          </a:solidFill>
                        </a:rPr>
                        <a:t>现在</a:t>
                      </a: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7E89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  <a:p>
                      <a:pPr algn="ctr" fontAlgn="ctr">
                        <a:buNone/>
                      </a:pPr>
                      <a:r>
                        <a:rPr lang="zh-CN" altLang="en-US" sz="2200" b="1">
                          <a:solidFill>
                            <a:srgbClr val="FFFFFF"/>
                          </a:solidFill>
                        </a:rPr>
                        <a:t>过去</a:t>
                      </a: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84C61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  <a:p>
                      <a:pPr algn="ctr" fontAlgn="ctr">
                        <a:buNone/>
                      </a:pPr>
                      <a:r>
                        <a:rPr lang="zh-CN" altLang="en-US" sz="2200" b="1">
                          <a:solidFill>
                            <a:srgbClr val="FFFFFF"/>
                          </a:solidFill>
                        </a:rPr>
                        <a:t>将来</a:t>
                      </a: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3A33"/>
                    </a:solidFill>
                  </a:tcPr>
                </a:tc>
                <a:tc>
                  <a:txBody>
                    <a:bodyPr/>
                    <a:p>
                      <a:pPr algn="ctr" fontAlgn="ctr">
                        <a:buNone/>
                      </a:pP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  <a:p>
                      <a:pPr algn="ctr" fontAlgn="ctr">
                        <a:buNone/>
                      </a:pPr>
                      <a:r>
                        <a:rPr lang="zh-CN" altLang="en-US" sz="2200" b="1">
                          <a:solidFill>
                            <a:srgbClr val="FFFFFF"/>
                          </a:solidFill>
                        </a:rPr>
                        <a:t>过去将来</a:t>
                      </a:r>
                      <a:endParaRPr lang="zh-CN" altLang="en-US" sz="2200" b="1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B62F"/>
                    </a:solidFill>
                  </a:tcPr>
                </a:tc>
              </a:tr>
              <a:tr h="107823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200" b="1">
                          <a:solidFill>
                            <a:srgbClr val="404040"/>
                          </a:solidFill>
                        </a:rPr>
                        <a:t>一般</a:t>
                      </a: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ask/ asks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asked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shall/ will ask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should/ would ask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07823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200" b="1">
                          <a:solidFill>
                            <a:srgbClr val="404040"/>
                          </a:solidFill>
                        </a:rPr>
                        <a:t>进行</a:t>
                      </a: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am/ is/ are asking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was/ were asking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shall/ will be asking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404040"/>
                          </a:solidFill>
                        </a:rPr>
                        <a:t>should/ would be asking</a:t>
                      </a: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</a:tr>
              <a:tr h="107823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200" b="1">
                          <a:solidFill>
                            <a:srgbClr val="404040"/>
                          </a:solidFill>
                        </a:rPr>
                        <a:t>完成</a:t>
                      </a: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have/ has asked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had asked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shall/ will have asked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404040"/>
                          </a:solidFill>
                        </a:rPr>
                        <a:t>should/ would have asked</a:t>
                      </a: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07823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200" b="1">
                          <a:solidFill>
                            <a:srgbClr val="404040"/>
                          </a:solidFill>
                        </a:rPr>
                        <a:t>完成进行</a:t>
                      </a:r>
                      <a:endParaRPr lang="zh-CN" altLang="en-US" sz="2200" b="1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have/ has been asking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FF0000"/>
                          </a:solidFill>
                        </a:rPr>
                        <a:t>had been asking</a:t>
                      </a:r>
                      <a:endParaRPr lang="en-US" altLang="zh-CN" sz="22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404040"/>
                          </a:solidFill>
                        </a:rPr>
                        <a:t>shall/ will have been asking</a:t>
                      </a: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 w="635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200">
                          <a:solidFill>
                            <a:srgbClr val="404040"/>
                          </a:solidFill>
                        </a:rPr>
                        <a:t>should/ would have been asking</a:t>
                      </a:r>
                      <a:endParaRPr lang="en-US" altLang="zh-CN" sz="2200">
                        <a:solidFill>
                          <a:srgbClr val="404040"/>
                        </a:solidFill>
                      </a:endParaRPr>
                    </a:p>
                  </a:txBody>
                  <a:tcPr>
                    <a:lnL w="635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cxnSp>
        <p:nvCxnSpPr>
          <p:cNvPr id="9" name="直接连接符 8"/>
          <p:cNvCxnSpPr/>
          <p:nvPr>
            <p:custDataLst>
              <p:tags r:id="rId9"/>
            </p:custDataLst>
          </p:nvPr>
        </p:nvCxnSpPr>
        <p:spPr>
          <a:xfrm>
            <a:off x="850900" y="765175"/>
            <a:ext cx="1975485" cy="1052830"/>
          </a:xfrm>
          <a:prstGeom prst="line">
            <a:avLst/>
          </a:prstGeom>
          <a:ln>
            <a:solidFill>
              <a:schemeClr val="l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true"/>
          <p:nvPr>
            <p:custDataLst>
              <p:tags r:id="rId10"/>
            </p:custDataLst>
          </p:nvPr>
        </p:nvSpPr>
        <p:spPr>
          <a:xfrm>
            <a:off x="1924685" y="868680"/>
            <a:ext cx="98742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200">
                <a:solidFill>
                  <a:schemeClr val="lt1"/>
                </a:solidFill>
              </a:rPr>
              <a:t>时</a:t>
            </a:r>
            <a:r>
              <a:rPr lang="en-US" altLang="zh-CN" sz="2200">
                <a:solidFill>
                  <a:schemeClr val="lt1"/>
                </a:solidFill>
              </a:rPr>
              <a:t>  </a:t>
            </a:r>
            <a:r>
              <a:rPr lang="zh-CN" altLang="en-US" sz="2200">
                <a:solidFill>
                  <a:schemeClr val="lt1"/>
                </a:solidFill>
              </a:rPr>
              <a:t>间</a:t>
            </a:r>
            <a:endParaRPr lang="zh-CN" altLang="en-US" sz="2200">
              <a:solidFill>
                <a:schemeClr val="lt1"/>
              </a:solidFill>
            </a:endParaRPr>
          </a:p>
        </p:txBody>
      </p:sp>
      <p:sp>
        <p:nvSpPr>
          <p:cNvPr id="11" name="文本框 10"/>
          <p:cNvSpPr txBox="true"/>
          <p:nvPr>
            <p:custDataLst>
              <p:tags r:id="rId11"/>
            </p:custDataLst>
          </p:nvPr>
        </p:nvSpPr>
        <p:spPr>
          <a:xfrm>
            <a:off x="950595" y="1468755"/>
            <a:ext cx="14084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lt1"/>
                </a:solidFill>
              </a:rPr>
              <a:t>方式（状态）</a:t>
            </a:r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文本框 11"/>
          <p:cNvSpPr txBox="true"/>
          <p:nvPr/>
        </p:nvSpPr>
        <p:spPr>
          <a:xfrm>
            <a:off x="468630" y="83185"/>
            <a:ext cx="45624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1"/>
                </a:solidFill>
              </a:rPr>
              <a:t>时态一览表</a:t>
            </a:r>
            <a:endParaRPr lang="zh-CN" altLang="en-US" sz="2400">
              <a:solidFill>
                <a:schemeClr val="accent1"/>
              </a:solidFill>
            </a:endParaRPr>
          </a:p>
        </p:txBody>
      </p:sp>
    </p:spTree>
    <p:custDataLst>
      <p:tags r:id="rId12"/>
    </p:custDataLst>
  </p:cSld>
  <p:clrMapOvr>
    <a:masterClrMapping/>
  </p:clrMapOvr>
  <p:timing>
    <p:tnLst>
      <p:par>
        <p:cTn id="1" dur="indefinite" restart="never" nodeType="tmRoot"/>
      </p:par>
    </p:tnLst>
    <p:bldLst>
      <p:bldP spid="10" grpId="1"/>
      <p:bldP spid="11" grpId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lt1"/>
                </a:solidFill>
              </a:rPr>
              <a:t>将来进行时</a:t>
            </a:r>
            <a:r>
              <a:rPr lang="zh-CN" altLang="en-US" sz="2400">
                <a:solidFill>
                  <a:schemeClr val="lt1"/>
                </a:solidFill>
              </a:rPr>
              <a:t>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18185" y="938530"/>
            <a:ext cx="1075563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+mj-lt"/>
              <a:buNone/>
            </a:pPr>
            <a:r>
              <a:rPr lang="zh-CN" altLang="en-US" sz="2400">
                <a:solidFill>
                  <a:srgbClr val="3646F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表示在将来某一时刻、某段时间内或某个动作发生时正在进行的动作，或按计划在将来某时候、某段时间内或某个动作发生时将要进行的动作。常与这些时间状语连用：</a:t>
            </a:r>
            <a:r>
              <a:rPr lang="en-US" altLang="zh-CN" sz="2400">
                <a:solidFill>
                  <a:srgbClr val="3646F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this time tomorrow, next week, next month, at 8 tomorrow....</a:t>
            </a:r>
            <a:r>
              <a:rPr lang="zh-CN" altLang="en-US" sz="2400">
                <a:solidFill>
                  <a:srgbClr val="3646F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等。</a:t>
            </a:r>
            <a:endParaRPr lang="zh-CN" altLang="en-US" sz="2400">
              <a:solidFill>
                <a:srgbClr val="3646FF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zh-CN" sz="2400" u="sng">
                <a:solidFill>
                  <a:schemeClr val="tx1"/>
                </a:solidFill>
              </a:rPr>
              <a:t>This time tomorrow</a:t>
            </a:r>
            <a:r>
              <a:rPr lang="en-US" altLang="zh-CN" sz="2400">
                <a:solidFill>
                  <a:schemeClr val="tx1"/>
                </a:solidFill>
              </a:rPr>
              <a:t> we </a:t>
            </a:r>
            <a:r>
              <a:rPr lang="en-US" altLang="zh-CN" sz="2400" b="1" i="1">
                <a:solidFill>
                  <a:schemeClr val="tx1"/>
                </a:solidFill>
              </a:rPr>
              <a:t>shall/ will be working</a:t>
            </a:r>
            <a:r>
              <a:rPr lang="en-US" altLang="zh-CN" sz="2400">
                <a:solidFill>
                  <a:schemeClr val="tx1"/>
                </a:solidFill>
              </a:rPr>
              <a:t> in that factory</a:t>
            </a:r>
            <a:r>
              <a:rPr lang="zh-CN" altLang="en-US" sz="2400">
                <a:solidFill>
                  <a:schemeClr val="tx1"/>
                </a:solidFill>
              </a:rPr>
              <a:t>.</a:t>
            </a:r>
            <a:endParaRPr lang="zh-CN" altLang="en-US" sz="240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400" u="sng">
                <a:solidFill>
                  <a:schemeClr val="tx1"/>
                </a:solidFill>
              </a:rPr>
              <a:t>This time next week</a:t>
            </a:r>
            <a:r>
              <a:rPr lang="en-US" sz="2400">
                <a:solidFill>
                  <a:schemeClr val="tx1"/>
                </a:solidFill>
              </a:rPr>
              <a:t> we </a:t>
            </a:r>
            <a:r>
              <a:rPr lang="en-US" sz="2400" b="1" i="1">
                <a:solidFill>
                  <a:schemeClr val="tx1"/>
                </a:solidFill>
              </a:rPr>
              <a:t>shall/will be lying</a:t>
            </a:r>
            <a:r>
              <a:rPr lang="en-US" sz="2400">
                <a:solidFill>
                  <a:schemeClr val="tx1"/>
                </a:solidFill>
              </a:rPr>
              <a:t> on the beach of Sanya.</a:t>
            </a:r>
            <a:endParaRPr lang="en-US" sz="240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endParaRPr lang="en-US" sz="24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en-US" altLang="zh-CN" sz="2400">
                <a:sym typeface="+mn-ea"/>
              </a:rPr>
              <a:t>I think Tom and his parents</a:t>
            </a:r>
            <a:r>
              <a:rPr lang="en-US" altLang="zh-CN" sz="2400" u="sng">
                <a:sym typeface="+mn-ea"/>
              </a:rPr>
              <a:t>            </a:t>
            </a:r>
            <a:r>
              <a:rPr lang="en-US" altLang="zh-CN" sz="2400">
                <a:sym typeface="+mn-ea"/>
              </a:rPr>
              <a:t>the famous palace this time tomorrow.</a:t>
            </a:r>
            <a:endParaRPr lang="en-US" altLang="zh-CN" sz="2400">
              <a:sym typeface="+mn-ea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400">
                <a:sym typeface="+mn-ea"/>
              </a:rPr>
              <a:t>    A. visit      B. are to visit    C. will be visiting    D.will visit.</a:t>
            </a:r>
            <a:endParaRPr lang="en-US" altLang="zh-CN" sz="2400"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974273" y="3660140"/>
            <a:ext cx="691515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72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c</a:t>
            </a:r>
            <a:endParaRPr lang="en-US" altLang="zh-CN" sz="72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TextBox 10"/>
          <p:cNvSpPr txBox="true"/>
          <p:nvPr/>
        </p:nvSpPr>
        <p:spPr>
          <a:xfrm>
            <a:off x="445135" y="357505"/>
            <a:ext cx="266700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7. </a:t>
            </a:r>
            <a:r>
              <a:rPr lang="zh-CN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现在完成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时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2375535" y="4509770"/>
            <a:ext cx="94634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形式：主语</a:t>
            </a:r>
            <a:r>
              <a:rPr lang="en-US" altLang="zh-CN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 have/ has + </a:t>
            </a: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过去分词</a:t>
            </a:r>
            <a:endParaRPr lang="zh-CN" altLang="en-US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1442" name="Picture 2" descr="时态划分图5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845628" y="1198245"/>
            <a:ext cx="8501062" cy="25701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1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081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6082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6083" name="Rectangle 16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6085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6086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46087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62465" name="Group 1"/>
          <p:cNvGrpSpPr/>
          <p:nvPr/>
        </p:nvGrpSpPr>
        <p:grpSpPr>
          <a:xfrm>
            <a:off x="1046480" y="890905"/>
            <a:ext cx="10163175" cy="5159375"/>
            <a:chOff x="1620" y="2376"/>
            <a:chExt cx="7920" cy="2730"/>
          </a:xfrm>
        </p:grpSpPr>
        <p:sp>
          <p:nvSpPr>
            <p:cNvPr id="46089" name="Rectangle 14"/>
            <p:cNvSpPr/>
            <p:nvPr/>
          </p:nvSpPr>
          <p:spPr>
            <a:xfrm>
              <a:off x="4680" y="3624"/>
              <a:ext cx="1440" cy="78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现在完成时的构成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46090" name="Rectangle 13"/>
            <p:cNvSpPr/>
            <p:nvPr/>
          </p:nvSpPr>
          <p:spPr>
            <a:xfrm>
              <a:off x="3780" y="2844"/>
              <a:ext cx="108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否定句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46091" name="Rectangle 12"/>
            <p:cNvSpPr/>
            <p:nvPr/>
          </p:nvSpPr>
          <p:spPr>
            <a:xfrm>
              <a:off x="5940" y="2844"/>
              <a:ext cx="108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肯定句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46092" name="Rectangle 11"/>
            <p:cNvSpPr/>
            <p:nvPr/>
          </p:nvSpPr>
          <p:spPr>
            <a:xfrm>
              <a:off x="3420" y="4560"/>
              <a:ext cx="144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一般疑问句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46093" name="Rectangle 10"/>
            <p:cNvSpPr/>
            <p:nvPr/>
          </p:nvSpPr>
          <p:spPr>
            <a:xfrm>
              <a:off x="5940" y="4560"/>
              <a:ext cx="144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特殊疑问句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46094" name="Line 9"/>
            <p:cNvSpPr/>
            <p:nvPr/>
          </p:nvSpPr>
          <p:spPr>
            <a:xfrm>
              <a:off x="5400" y="3156"/>
              <a:ext cx="0" cy="468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46095" name="Line 8"/>
            <p:cNvSpPr/>
            <p:nvPr/>
          </p:nvSpPr>
          <p:spPr>
            <a:xfrm>
              <a:off x="5400" y="4404"/>
              <a:ext cx="0" cy="468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46096" name="Line 7"/>
            <p:cNvSpPr/>
            <p:nvPr/>
          </p:nvSpPr>
          <p:spPr>
            <a:xfrm>
              <a:off x="4860" y="3156"/>
              <a:ext cx="1080" cy="0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46097" name="Line 6"/>
            <p:cNvSpPr/>
            <p:nvPr/>
          </p:nvSpPr>
          <p:spPr>
            <a:xfrm>
              <a:off x="4860" y="4872"/>
              <a:ext cx="1080" cy="0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46098" name="AutoShape 5"/>
            <p:cNvSpPr/>
            <p:nvPr/>
          </p:nvSpPr>
          <p:spPr>
            <a:xfrm>
              <a:off x="1800" y="3624"/>
              <a:ext cx="1620" cy="804"/>
            </a:xfrm>
            <a:prstGeom prst="wedgeRectCallout">
              <a:avLst>
                <a:gd name="adj1" fmla="val 49074"/>
                <a:gd name="adj2" fmla="val 83208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Have/Has+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过去分词</a:t>
              </a:r>
              <a:endParaRPr lang="zh-CN" altLang="en-US" sz="2400" b="1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46099" name="AutoShape 4"/>
            <p:cNvSpPr/>
            <p:nvPr/>
          </p:nvSpPr>
          <p:spPr>
            <a:xfrm>
              <a:off x="1620" y="2376"/>
              <a:ext cx="1800" cy="1092"/>
            </a:xfrm>
            <a:prstGeom prst="wedgeRectCallout">
              <a:avLst>
                <a:gd name="adj1" fmla="val 67500"/>
                <a:gd name="adj2" fmla="val -3847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 dirty="0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+have/has +not+</a:t>
              </a:r>
              <a:r>
                <a:rPr lang="zh-CN" altLang="en-US" sz="2400" b="1" dirty="0">
                  <a:solidFill>
                    <a:srgbClr val="FF0000"/>
                  </a:solidFill>
                  <a:latin typeface="Times New Roman" panose="02020603050405020304" charset="0"/>
                </a:rPr>
                <a:t>过去分词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+...</a:t>
              </a:r>
              <a:endParaRPr lang="en-US" altLang="zh-CN" sz="2400" b="1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46100" name="AutoShape 3"/>
            <p:cNvSpPr/>
            <p:nvPr/>
          </p:nvSpPr>
          <p:spPr>
            <a:xfrm>
              <a:off x="7560" y="2532"/>
              <a:ext cx="1800" cy="985"/>
            </a:xfrm>
            <a:prstGeom prst="wedgeRectCallout">
              <a:avLst>
                <a:gd name="adj1" fmla="val -79167"/>
                <a:gd name="adj2" fmla="val 8079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+have/has+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过去分词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+...</a:t>
              </a:r>
              <a:endParaRPr lang="en-US" altLang="zh-CN" sz="2400" b="1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46101" name="AutoShape 2"/>
            <p:cNvSpPr/>
            <p:nvPr/>
          </p:nvSpPr>
          <p:spPr>
            <a:xfrm>
              <a:off x="7920" y="3936"/>
              <a:ext cx="1620" cy="804"/>
            </a:xfrm>
            <a:prstGeom prst="wedgeRectCallout">
              <a:avLst>
                <a:gd name="adj1" fmla="val -82407"/>
                <a:gd name="adj2" fmla="val 57463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疑问词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一般疑问句？</a:t>
              </a:r>
              <a:endParaRPr lang="zh-CN" altLang="en-US" sz="2400" b="1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2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  <a:solidFill>
            <a:schemeClr val="accent1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lt1"/>
                </a:solidFill>
              </a:rPr>
              <a:t>现在完成时</a:t>
            </a:r>
            <a:r>
              <a:rPr lang="zh-CN" altLang="en-US" sz="2400">
                <a:solidFill>
                  <a:schemeClr val="lt1"/>
                </a:solidFill>
              </a:rPr>
              <a:t>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18185" y="922655"/>
            <a:ext cx="1075563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+mj-lt"/>
              <a:buNone/>
            </a:pP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1. </a:t>
            </a:r>
            <a:r>
              <a:rPr lang="zh-CN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表示</a:t>
            </a:r>
            <a:r>
              <a:rPr lang="zh-CN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已经做完</a:t>
            </a:r>
            <a:r>
              <a:rPr lang="zh-CN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某事，</a:t>
            </a:r>
            <a:r>
              <a:rPr lang="zh-CN" altLang="zh-CN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强调过去所发生的动作或事情对现在的影响</a:t>
            </a:r>
            <a:r>
              <a:rPr lang="zh-CN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或</a:t>
            </a:r>
            <a:r>
              <a:rPr lang="zh-CN" altLang="zh-CN" sz="2400" b="1">
                <a:solidFill>
                  <a:schemeClr val="accent6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产生的结果</a:t>
            </a:r>
            <a:r>
              <a:rPr lang="zh-CN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</a:t>
            </a:r>
            <a:r>
              <a:rPr lang="zh-CN" altLang="zh-CN" sz="2400" u="sng">
                <a:solidFill>
                  <a:schemeClr val="accent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着眼点在现在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。常与不确定的时间状语连用：</a:t>
            </a: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yet(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到目前为止</a:t>
            </a: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), already, just, before, recently, lately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（近来）</a:t>
            </a: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...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等。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2400">
                <a:solidFill>
                  <a:schemeClr val="tx1"/>
                </a:solidFill>
              </a:rPr>
              <a:t>I </a:t>
            </a:r>
            <a:r>
              <a:rPr sz="2400" b="1" i="1">
                <a:solidFill>
                  <a:schemeClr val="tx1"/>
                </a:solidFill>
              </a:rPr>
              <a:t>have</a:t>
            </a:r>
            <a:r>
              <a:rPr lang="en-US" sz="2400" b="1" i="1">
                <a:solidFill>
                  <a:schemeClr val="tx1"/>
                </a:solidFill>
              </a:rPr>
              <a:t> </a:t>
            </a:r>
            <a:r>
              <a:rPr lang="en-US" sz="2400" u="sng">
                <a:solidFill>
                  <a:schemeClr val="tx1"/>
                </a:solidFill>
              </a:rPr>
              <a:t>already</a:t>
            </a:r>
            <a:r>
              <a:rPr lang="en-US" sz="2400" b="1" i="1">
                <a:solidFill>
                  <a:schemeClr val="tx1"/>
                </a:solidFill>
              </a:rPr>
              <a:t> </a:t>
            </a:r>
            <a:r>
              <a:rPr sz="2400" b="1" i="1">
                <a:solidFill>
                  <a:schemeClr val="tx1"/>
                </a:solidFill>
              </a:rPr>
              <a:t>finished</a:t>
            </a:r>
            <a:r>
              <a:rPr sz="2400">
                <a:solidFill>
                  <a:schemeClr val="tx1"/>
                </a:solidFill>
              </a:rPr>
              <a:t> my homework.</a:t>
            </a:r>
            <a:endParaRPr sz="240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400">
                <a:solidFill>
                  <a:schemeClr val="tx1"/>
                </a:solidFill>
              </a:rPr>
              <a:t>We </a:t>
            </a:r>
            <a:r>
              <a:rPr lang="en-US" sz="2400" b="1" i="1">
                <a:solidFill>
                  <a:schemeClr val="tx1"/>
                </a:solidFill>
              </a:rPr>
              <a:t>have</a:t>
            </a:r>
            <a:r>
              <a:rPr lang="en-US" sz="2400">
                <a:solidFill>
                  <a:schemeClr val="tx1"/>
                </a:solidFill>
              </a:rPr>
              <a:t> </a:t>
            </a:r>
            <a:r>
              <a:rPr lang="en-US" sz="2400" u="sng">
                <a:solidFill>
                  <a:schemeClr val="tx1"/>
                </a:solidFill>
              </a:rPr>
              <a:t>just</a:t>
            </a:r>
            <a:r>
              <a:rPr lang="en-US" sz="2400">
                <a:solidFill>
                  <a:schemeClr val="tx1"/>
                </a:solidFill>
              </a:rPr>
              <a:t> </a:t>
            </a:r>
            <a:r>
              <a:rPr lang="en-US" sz="2400" b="1" i="1">
                <a:solidFill>
                  <a:schemeClr val="tx1"/>
                </a:solidFill>
              </a:rPr>
              <a:t>come</a:t>
            </a:r>
            <a:r>
              <a:rPr lang="en-US" sz="2400">
                <a:solidFill>
                  <a:schemeClr val="tx1"/>
                </a:solidFill>
              </a:rPr>
              <a:t> </a:t>
            </a:r>
            <a:r>
              <a:rPr lang="en-US" sz="2400" b="1" i="1">
                <a:solidFill>
                  <a:schemeClr val="tx1"/>
                </a:solidFill>
              </a:rPr>
              <a:t>back</a:t>
            </a:r>
            <a:r>
              <a:rPr lang="en-US" sz="2400">
                <a:solidFill>
                  <a:schemeClr val="tx1"/>
                </a:solidFill>
              </a:rPr>
              <a:t> from the United States.</a:t>
            </a:r>
            <a:endParaRPr lang="en-US" sz="2400">
              <a:solidFill>
                <a:schemeClr val="tx1"/>
              </a:solidFill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2. 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过去经历过的事情。常与表示频度的时间状语连用，如：</a:t>
            </a: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often, ever, never, only, once, twice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等。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2400">
                <a:sym typeface="+mn-ea"/>
              </a:rPr>
              <a:t>I </a:t>
            </a:r>
            <a:r>
              <a:rPr sz="2400" b="1" i="1">
                <a:sym typeface="+mn-ea"/>
              </a:rPr>
              <a:t>have </a:t>
            </a:r>
            <a:r>
              <a:rPr lang="en-US" sz="2400" u="sng">
                <a:sym typeface="+mn-ea"/>
              </a:rPr>
              <a:t>never</a:t>
            </a:r>
            <a:r>
              <a:rPr lang="en-US" sz="2400" b="1" i="1">
                <a:sym typeface="+mn-ea"/>
              </a:rPr>
              <a:t> heard </a:t>
            </a:r>
            <a:r>
              <a:rPr lang="en-US" sz="2400">
                <a:sym typeface="+mn-ea"/>
              </a:rPr>
              <a:t>Bonnie speak ill of you</a:t>
            </a:r>
            <a:r>
              <a:rPr sz="2400">
                <a:sym typeface="+mn-ea"/>
              </a:rPr>
              <a:t>.</a:t>
            </a:r>
            <a:endParaRPr sz="240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400">
                <a:sym typeface="+mn-ea"/>
              </a:rPr>
              <a:t>I </a:t>
            </a:r>
            <a:r>
              <a:rPr lang="en-US" sz="2400" b="1" i="1">
                <a:solidFill>
                  <a:schemeClr val="accent3"/>
                </a:solidFill>
                <a:sym typeface="+mn-ea"/>
              </a:rPr>
              <a:t>have</a:t>
            </a:r>
            <a:r>
              <a:rPr lang="en-US" sz="2400">
                <a:sym typeface="+mn-ea"/>
              </a:rPr>
              <a:t> </a:t>
            </a:r>
            <a:r>
              <a:rPr lang="en-US" sz="2400" u="sng">
                <a:sym typeface="+mn-ea"/>
              </a:rPr>
              <a:t>only</a:t>
            </a:r>
            <a:r>
              <a:rPr lang="en-US" sz="2400">
                <a:sym typeface="+mn-ea"/>
              </a:rPr>
              <a:t> </a:t>
            </a:r>
            <a:r>
              <a:rPr lang="en-US" sz="2400" b="1" i="1">
                <a:solidFill>
                  <a:schemeClr val="accent3"/>
                </a:solidFill>
                <a:sym typeface="+mn-ea"/>
              </a:rPr>
              <a:t>been to</a:t>
            </a:r>
            <a:r>
              <a:rPr lang="en-US" sz="2400">
                <a:sym typeface="+mn-ea"/>
              </a:rPr>
              <a:t> the Great Wall once.</a:t>
            </a:r>
            <a:endParaRPr lang="en-US" sz="240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zh-CN" sz="2400">
              <a:sym typeface="+mn-ea"/>
            </a:endParaRPr>
          </a:p>
        </p:txBody>
      </p:sp>
      <p:sp>
        <p:nvSpPr>
          <p:cNvPr id="4" name="矩形标注 3"/>
          <p:cNvSpPr/>
          <p:nvPr/>
        </p:nvSpPr>
        <p:spPr>
          <a:xfrm>
            <a:off x="6228715" y="2813685"/>
            <a:ext cx="5678170" cy="2791460"/>
          </a:xfrm>
          <a:prstGeom prst="wedgeRectCallout">
            <a:avLst>
              <a:gd name="adj1" fmla="val -97517"/>
              <a:gd name="adj2" fmla="val 482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just">
              <a:lnSpc>
                <a:spcPct val="150000"/>
              </a:lnSpc>
            </a:pPr>
            <a:r>
              <a:rPr lang="en-US" altLang="zh-CN" sz="2400"/>
              <a:t>have/has been to </a:t>
            </a:r>
            <a:r>
              <a:rPr lang="zh-CN" altLang="en-US" sz="2400"/>
              <a:t>与</a:t>
            </a:r>
            <a:r>
              <a:rPr lang="en-US" altLang="zh-CN" sz="2400"/>
              <a:t> have/has gone to</a:t>
            </a:r>
            <a:endParaRPr lang="en-US" altLang="zh-CN" sz="2400"/>
          </a:p>
          <a:p>
            <a:pPr marL="342900" indent="-342900" algn="just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en-US" altLang="zh-CN" sz="2400">
                <a:solidFill>
                  <a:srgbClr val="FFFF00"/>
                </a:solidFill>
              </a:rPr>
              <a:t>have/has been to </a:t>
            </a:r>
            <a:r>
              <a:rPr lang="en-US" altLang="zh-CN" sz="2400"/>
              <a:t>“</a:t>
            </a:r>
            <a:r>
              <a:rPr lang="zh-CN" altLang="en-US" sz="2400"/>
              <a:t>去了并且回来了</a:t>
            </a:r>
            <a:r>
              <a:rPr lang="en-US" altLang="zh-CN" sz="2400"/>
              <a:t>”</a:t>
            </a:r>
            <a:r>
              <a:rPr lang="zh-CN" altLang="en-US" sz="2400"/>
              <a:t>，常与</a:t>
            </a:r>
            <a:r>
              <a:rPr lang="en-US" altLang="zh-CN" sz="2400"/>
              <a:t>once, twice, never, ever</a:t>
            </a:r>
            <a:r>
              <a:rPr lang="zh-CN" altLang="en-US" sz="2400"/>
              <a:t>等连用；</a:t>
            </a:r>
            <a:endParaRPr lang="zh-CN" altLang="en-US" sz="2400"/>
          </a:p>
          <a:p>
            <a:pPr marL="342900" indent="-342900" algn="just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en-US" altLang="zh-CN" sz="2400">
                <a:solidFill>
                  <a:srgbClr val="FFFF00"/>
                </a:solidFill>
              </a:rPr>
              <a:t>have/has gone to</a:t>
            </a:r>
            <a:r>
              <a:rPr lang="en-US" altLang="zh-CN" sz="2400"/>
              <a:t> “</a:t>
            </a:r>
            <a:r>
              <a:rPr lang="zh-CN" altLang="en-US" sz="2400"/>
              <a:t>去了还没回来</a:t>
            </a:r>
            <a:r>
              <a:rPr lang="en-US" altLang="zh-CN" sz="2400"/>
              <a:t>”  </a:t>
            </a:r>
            <a:endParaRPr lang="en-US" altLang="zh-CN" sz="2400"/>
          </a:p>
          <a:p>
            <a:pPr indent="0" algn="just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2400"/>
              <a:t>(P9)    </a:t>
            </a:r>
            <a:endParaRPr lang="en-US" altLang="zh-CN" sz="2400"/>
          </a:p>
          <a:p>
            <a:pPr algn="ctr"/>
            <a:endParaRPr lang="en-US" altLang="zh-CN" sz="2400"/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true"/>
      <p:bldP spid="4" grpId="1" animBg="true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608401" y="608401"/>
            <a:ext cx="10975199" cy="5641198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10571797" y="5237797"/>
            <a:ext cx="1620202" cy="1620202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tretch>
            <a:fillRect/>
          </a:stretch>
        </p:blipFill>
        <p:spPr>
          <a:xfrm>
            <a:off x="0" y="5237797"/>
            <a:ext cx="1620202" cy="1620202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8330" y="58420"/>
            <a:ext cx="3318510" cy="549910"/>
          </a:xfrm>
          <a:prstGeom prst="roundRect">
            <a:avLst/>
          </a:prstGeom>
          <a:solidFill>
            <a:schemeClr val="accent1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lt1"/>
                </a:solidFill>
              </a:rPr>
              <a:t>现在完成时</a:t>
            </a:r>
            <a:r>
              <a:rPr lang="zh-CN" altLang="en-US" sz="2400">
                <a:solidFill>
                  <a:schemeClr val="lt1"/>
                </a:solidFill>
              </a:rPr>
              <a:t>基本用法</a:t>
            </a:r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718185" y="922655"/>
            <a:ext cx="1075563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+mj-lt"/>
              <a:buNone/>
            </a:pP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3. 表示从过去开始，</a:t>
            </a: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持续到现在的动作或状态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，而且还有可能延续下去。往往和“for ...”，“since ...”</a:t>
            </a: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”ever since(</a:t>
            </a:r>
            <a:r>
              <a:rPr lang="zh-CN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自那以后</a:t>
            </a: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)” ”for a long time” “up to now”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等表示</a:t>
            </a:r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一段时间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状语连用。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2400">
                <a:solidFill>
                  <a:schemeClr val="tx1"/>
                </a:solidFill>
              </a:rPr>
              <a:t>He </a:t>
            </a:r>
            <a:r>
              <a:rPr sz="2400" b="1" i="1">
                <a:solidFill>
                  <a:schemeClr val="tx1"/>
                </a:solidFill>
              </a:rPr>
              <a:t>has learnt</a:t>
            </a:r>
            <a:r>
              <a:rPr sz="2400">
                <a:solidFill>
                  <a:schemeClr val="tx1"/>
                </a:solidFill>
              </a:rPr>
              <a:t> English </a:t>
            </a:r>
            <a:r>
              <a:rPr sz="2400" u="sng">
                <a:solidFill>
                  <a:schemeClr val="tx1"/>
                </a:solidFill>
              </a:rPr>
              <a:t>for six years</a:t>
            </a:r>
            <a:r>
              <a:rPr sz="2400">
                <a:solidFill>
                  <a:schemeClr val="tx1"/>
                </a:solidFill>
              </a:rPr>
              <a:t>.</a:t>
            </a:r>
            <a:endParaRPr sz="24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2400">
                <a:solidFill>
                  <a:schemeClr val="tx1"/>
                </a:solidFill>
              </a:rPr>
              <a:t>She </a:t>
            </a:r>
            <a:r>
              <a:rPr sz="2400" b="1" i="1">
                <a:solidFill>
                  <a:schemeClr val="tx1"/>
                </a:solidFill>
              </a:rPr>
              <a:t>has studied</a:t>
            </a:r>
            <a:r>
              <a:rPr sz="2400">
                <a:solidFill>
                  <a:schemeClr val="tx1"/>
                </a:solidFill>
              </a:rPr>
              <a:t> playing piano</a:t>
            </a:r>
            <a:r>
              <a:rPr sz="2400">
                <a:solidFill>
                  <a:schemeClr val="accent3"/>
                </a:solidFill>
              </a:rPr>
              <a:t> </a:t>
            </a:r>
            <a:r>
              <a:rPr sz="2400" u="sng">
                <a:solidFill>
                  <a:schemeClr val="accent3"/>
                </a:solidFill>
              </a:rPr>
              <a:t>since</a:t>
            </a:r>
            <a:r>
              <a:rPr sz="2400" u="sng">
                <a:solidFill>
                  <a:schemeClr val="tx1"/>
                </a:solidFill>
              </a:rPr>
              <a:t> 2006</a:t>
            </a:r>
            <a:r>
              <a:rPr sz="2400">
                <a:solidFill>
                  <a:schemeClr val="tx1"/>
                </a:solidFill>
              </a:rPr>
              <a:t>.</a:t>
            </a:r>
            <a:endParaRPr sz="240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2400">
                <a:solidFill>
                  <a:schemeClr val="tx1"/>
                </a:solidFill>
              </a:rPr>
              <a:t>The Greens </a:t>
            </a:r>
            <a:r>
              <a:rPr lang="en-US" sz="2400" b="1" i="1">
                <a:solidFill>
                  <a:schemeClr val="tx1"/>
                </a:solidFill>
              </a:rPr>
              <a:t>have lived</a:t>
            </a:r>
            <a:r>
              <a:rPr lang="en-US" sz="2400">
                <a:solidFill>
                  <a:schemeClr val="tx1"/>
                </a:solidFill>
              </a:rPr>
              <a:t> in Beijing </a:t>
            </a:r>
            <a:r>
              <a:rPr lang="en-US" sz="2400" u="sng">
                <a:solidFill>
                  <a:schemeClr val="accent3"/>
                </a:solidFill>
              </a:rPr>
              <a:t>since</a:t>
            </a:r>
            <a:r>
              <a:rPr lang="en-US" sz="2400" u="sng">
                <a:solidFill>
                  <a:schemeClr val="tx1"/>
                </a:solidFill>
              </a:rPr>
              <a:t> they </a:t>
            </a:r>
            <a:r>
              <a:rPr lang="en-US" sz="2400" b="1" u="sng">
                <a:solidFill>
                  <a:schemeClr val="tx1"/>
                </a:solidFill>
              </a:rPr>
              <a:t>came</a:t>
            </a:r>
            <a:r>
              <a:rPr lang="en-US" sz="2400" u="sng">
                <a:solidFill>
                  <a:schemeClr val="tx1"/>
                </a:solidFill>
              </a:rPr>
              <a:t> to China</a:t>
            </a:r>
            <a:r>
              <a:rPr lang="en-US" sz="2400">
                <a:solidFill>
                  <a:schemeClr val="tx1"/>
                </a:solidFill>
              </a:rPr>
              <a:t>.</a:t>
            </a:r>
            <a:endParaRPr sz="240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zh-CN" sz="2400">
              <a:sym typeface="+mn-ea"/>
            </a:endParaRPr>
          </a:p>
        </p:txBody>
      </p:sp>
      <p:sp>
        <p:nvSpPr>
          <p:cNvPr id="3" name="矩形标注 2"/>
          <p:cNvSpPr/>
          <p:nvPr/>
        </p:nvSpPr>
        <p:spPr>
          <a:xfrm>
            <a:off x="5275580" y="-2791460"/>
            <a:ext cx="4526915" cy="2791460"/>
          </a:xfrm>
          <a:prstGeom prst="wedgeRectCallout">
            <a:avLst>
              <a:gd name="adj1" fmla="val -65738"/>
              <a:gd name="adj2" fmla="val 550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342900" indent="-342900" algn="just">
              <a:lnSpc>
                <a:spcPct val="150000"/>
              </a:lnSpc>
              <a:buFont typeface="Wingdings" panose="05000000000000000000" charset="0"/>
              <a:buChar char="p"/>
            </a:pPr>
            <a:r>
              <a:rPr lang="en-US" altLang="zh-CN" sz="2400">
                <a:solidFill>
                  <a:srgbClr val="FFFF00"/>
                </a:solidFill>
              </a:rPr>
              <a:t>since</a:t>
            </a:r>
            <a:r>
              <a:rPr lang="zh-CN" altLang="en-US" sz="2400">
                <a:solidFill>
                  <a:srgbClr val="FFFF00"/>
                </a:solidFill>
              </a:rPr>
              <a:t>引导的时间状语从句常用</a:t>
            </a:r>
            <a:r>
              <a:rPr lang="zh-CN" altLang="en-US" sz="2400" b="1">
                <a:solidFill>
                  <a:srgbClr val="FFFF00"/>
                </a:solidFill>
              </a:rPr>
              <a:t>一般过去时</a:t>
            </a:r>
            <a:r>
              <a:rPr lang="zh-CN" altLang="en-US" sz="2400">
                <a:solidFill>
                  <a:srgbClr val="FFFF00"/>
                </a:solidFill>
              </a:rPr>
              <a:t>，主句常用现在完成时。</a:t>
            </a:r>
            <a:r>
              <a:rPr lang="en-US" altLang="zh-CN" sz="2400"/>
              <a:t> </a:t>
            </a:r>
            <a:endParaRPr lang="en-US" altLang="zh-CN" sz="2400"/>
          </a:p>
          <a:p>
            <a:pPr algn="ctr"/>
            <a:r>
              <a:rPr lang="en-US" altLang="zh-CN" sz="2400"/>
              <a:t>(P9)</a:t>
            </a:r>
            <a:endParaRPr lang="en-US" altLang="zh-CN" sz="2400"/>
          </a:p>
        </p:txBody>
      </p:sp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true"/>
      <p:bldP spid="3" grpId="1" animBg="true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008380" y="125095"/>
            <a:ext cx="317500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PS </a:t>
            </a:r>
            <a:r>
              <a:rPr lang="zh-CN" altLang="en-US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高能预警</a:t>
            </a:r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endParaRPr lang="en-US" altLang="zh-CN" sz="40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grpSp>
        <p:nvGrpSpPr>
          <p:cNvPr id="3" name="组合 2" descr="7b0a202020202274657874626f78223a20227b5c2263617465676f72795f69645c223a31303431302c5c2269645c223a32303334323131397d220a7d0a"/>
          <p:cNvGrpSpPr/>
          <p:nvPr/>
        </p:nvGrpSpPr>
        <p:grpSpPr>
          <a:xfrm>
            <a:off x="207010" y="831850"/>
            <a:ext cx="11626215" cy="5881370"/>
            <a:chOff x="5581" y="3720"/>
            <a:chExt cx="8038" cy="3360"/>
          </a:xfrm>
        </p:grpSpPr>
        <p:grpSp>
          <p:nvGrpSpPr>
            <p:cNvPr id="82" name="图形 80"/>
            <p:cNvGrpSpPr/>
            <p:nvPr/>
          </p:nvGrpSpPr>
          <p:grpSpPr>
            <a:xfrm>
              <a:off x="5581" y="3720"/>
              <a:ext cx="8038" cy="3360"/>
              <a:chOff x="3544046" y="2362199"/>
              <a:chExt cx="5103908" cy="2133602"/>
            </a:xfrm>
          </p:grpSpPr>
          <p:sp>
            <p:nvSpPr>
              <p:cNvPr id="83" name="任意多边形: 形状 82"/>
              <p:cNvSpPr/>
              <p:nvPr/>
            </p:nvSpPr>
            <p:spPr>
              <a:xfrm>
                <a:off x="3669551" y="2362199"/>
                <a:ext cx="4983980" cy="2128024"/>
              </a:xfrm>
              <a:custGeom>
                <a:avLst/>
                <a:gdLst>
                  <a:gd name="connsiteX0" fmla="*/ 4983980 w 4983980"/>
                  <a:gd name="connsiteY0" fmla="*/ 2128024 h 2128024"/>
                  <a:gd name="connsiteX1" fmla="*/ 1172783 w 4983980"/>
                  <a:gd name="connsiteY1" fmla="*/ 2128024 h 2128024"/>
                  <a:gd name="connsiteX2" fmla="*/ 1126764 w 4983980"/>
                  <a:gd name="connsiteY2" fmla="*/ 2058299 h 2128024"/>
                  <a:gd name="connsiteX3" fmla="*/ 4914255 w 4983980"/>
                  <a:gd name="connsiteY3" fmla="*/ 2058299 h 2128024"/>
                  <a:gd name="connsiteX4" fmla="*/ 4914255 w 4983980"/>
                  <a:gd name="connsiteY4" fmla="*/ 69726 h 2128024"/>
                  <a:gd name="connsiteX5" fmla="*/ 69726 w 4983980"/>
                  <a:gd name="connsiteY5" fmla="*/ 69726 h 2128024"/>
                  <a:gd name="connsiteX6" fmla="*/ 69726 w 4983980"/>
                  <a:gd name="connsiteY6" fmla="*/ 1694331 h 2128024"/>
                  <a:gd name="connsiteX7" fmla="*/ 0 w 4983980"/>
                  <a:gd name="connsiteY7" fmla="*/ 1694331 h 2128024"/>
                  <a:gd name="connsiteX8" fmla="*/ 0 w 4983980"/>
                  <a:gd name="connsiteY8" fmla="*/ 0 h 2128024"/>
                  <a:gd name="connsiteX9" fmla="*/ 4983980 w 4983980"/>
                  <a:gd name="connsiteY9" fmla="*/ 0 h 2128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983980" h="2128024">
                    <a:moveTo>
                      <a:pt x="4983980" y="2128024"/>
                    </a:moveTo>
                    <a:lnTo>
                      <a:pt x="1172783" y="2128024"/>
                    </a:lnTo>
                    <a:lnTo>
                      <a:pt x="1126764" y="2058299"/>
                    </a:lnTo>
                    <a:lnTo>
                      <a:pt x="4914255" y="2058299"/>
                    </a:lnTo>
                    <a:lnTo>
                      <a:pt x="4914255" y="69726"/>
                    </a:lnTo>
                    <a:lnTo>
                      <a:pt x="69726" y="69726"/>
                    </a:lnTo>
                    <a:lnTo>
                      <a:pt x="69726" y="1694331"/>
                    </a:lnTo>
                    <a:lnTo>
                      <a:pt x="0" y="1694331"/>
                    </a:lnTo>
                    <a:lnTo>
                      <a:pt x="0" y="0"/>
                    </a:lnTo>
                    <a:lnTo>
                      <a:pt x="4983980" y="0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altLang="zh-CN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3544046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3712781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3881517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4050253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4220383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4389119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4557855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5" name="文本框 4"/>
            <p:cNvSpPr txBox="true"/>
            <p:nvPr/>
          </p:nvSpPr>
          <p:spPr>
            <a:xfrm>
              <a:off x="6440" y="4867"/>
              <a:ext cx="6511" cy="1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6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   </a:t>
              </a:r>
              <a:endPara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400" spc="200">
                  <a:solidFill>
                    <a:srgbClr val="0070C0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如：</a:t>
              </a:r>
              <a:endParaRPr lang="zh-CN" altLang="en-US" sz="2400" spc="200">
                <a:solidFill>
                  <a:srgbClr val="0070C0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It </a:t>
              </a:r>
              <a:r>
                <a:rPr lang="en-US" altLang="zh-CN" sz="2400" spc="200">
                  <a:solidFill>
                    <a:srgbClr val="FF0000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has been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three years since they </a:t>
              </a:r>
              <a:r>
                <a:rPr lang="en-US" altLang="zh-CN" sz="2400" spc="200">
                  <a:solidFill>
                    <a:schemeClr val="accent3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got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married.</a:t>
              </a:r>
              <a:endPara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It </a:t>
              </a:r>
              <a:r>
                <a:rPr lang="en-US" altLang="zh-CN" sz="2400" spc="200">
                  <a:solidFill>
                    <a:srgbClr val="FF0000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is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five years since he </a:t>
              </a:r>
              <a:r>
                <a:rPr lang="en-US" altLang="zh-CN" sz="2400" spc="200">
                  <a:solidFill>
                    <a:schemeClr val="accent3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was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in the army.</a:t>
              </a:r>
              <a:endPara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endPara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7" name="文本框 6"/>
          <p:cNvSpPr txBox="true"/>
          <p:nvPr/>
        </p:nvSpPr>
        <p:spPr>
          <a:xfrm>
            <a:off x="3155950" y="5851525"/>
            <a:ext cx="1329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sym typeface="+mn-ea"/>
              </a:rPr>
              <a:t>教材</a:t>
            </a:r>
            <a:r>
              <a:rPr lang="en-US" altLang="zh-CN" sz="28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sym typeface="+mn-ea"/>
              </a:rPr>
              <a:t>P9</a:t>
            </a:r>
            <a:endParaRPr lang="en-US" altLang="zh-CN" sz="28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sym typeface="+mn-ea"/>
            </a:endParaRPr>
          </a:p>
        </p:txBody>
      </p:sp>
      <p:sp>
        <p:nvSpPr>
          <p:cNvPr id="9" name="文本框 8"/>
          <p:cNvSpPr txBox="true"/>
          <p:nvPr/>
        </p:nvSpPr>
        <p:spPr>
          <a:xfrm>
            <a:off x="779780" y="1144905"/>
            <a:ext cx="10852150" cy="2009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 algn="l">
              <a:lnSpc>
                <a:spcPct val="130000"/>
              </a:lnSpc>
              <a:buAutoNum type="arabicPeriod"/>
            </a:pPr>
            <a:r>
              <a:rPr 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It is/</a:t>
            </a:r>
            <a:r>
              <a:rPr lang="en-US" sz="2400" b="1" spc="200"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has been</a:t>
            </a:r>
            <a:r>
              <a:rPr 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一段时间</a:t>
            </a:r>
            <a:r>
              <a:rPr lang="en-US" altLang="zh-CN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+since</a:t>
            </a:r>
            <a:r>
              <a:rPr lang="zh-CN" alt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从句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，表示</a:t>
            </a:r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自从</a:t>
            </a:r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....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有（多久）</a:t>
            </a:r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”</a:t>
            </a:r>
            <a:endParaRPr lang="en-US" altLang="zh-CN" sz="2400" spc="200"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457200" indent="-457200" algn="l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此句型</a:t>
            </a:r>
            <a:r>
              <a: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since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引导的从句</a:t>
            </a:r>
            <a:r>
              <a:rPr lang="zh-CN" altLang="en-US" sz="2400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不能用否定形式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</a:t>
            </a:r>
            <a:r>
              <a:rPr lang="zh-CN" altLang="en-US" sz="2400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且时态应用一般过去时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457200" indent="-457200" algn="l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从句中的</a:t>
            </a:r>
            <a:r>
              <a: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V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若为</a:t>
            </a:r>
            <a:r>
              <a:rPr lang="zh-CN" altLang="en-US" sz="2400" b="1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短暂性</a:t>
            </a:r>
            <a:r>
              <a:rPr lang="en-US" altLang="zh-CN" sz="2400" b="1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v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，表示动作</a:t>
            </a:r>
            <a:r>
              <a:rPr lang="zh-CN" altLang="en-US" sz="2400" b="1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已开始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多长时间了；</a:t>
            </a:r>
            <a:endParaRPr lang="zh-CN" altLang="en-US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457200" indent="-457200" algn="l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从句中的</a:t>
            </a:r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V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若为</a:t>
            </a:r>
            <a:r>
              <a:rPr lang="zh-CN" altLang="en-US" sz="2400" b="1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延续性</a:t>
            </a:r>
            <a:r>
              <a:rPr lang="en-US" altLang="zh-CN" sz="2400" b="1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v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，表示动作</a:t>
            </a:r>
            <a:r>
              <a:rPr lang="zh-CN" altLang="en-US" sz="2400" b="1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已结束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多长时间了。</a:t>
            </a:r>
            <a:endParaRPr lang="zh-CN" altLang="en-US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true"/>
          <p:nvPr/>
        </p:nvSpPr>
        <p:spPr>
          <a:xfrm>
            <a:off x="1525270" y="4164330"/>
            <a:ext cx="4591050" cy="5708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自从他们结婚已经有三年了。</a:t>
            </a:r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endParaRPr lang="en-US" altLang="zh-CN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true"/>
          <p:nvPr/>
        </p:nvSpPr>
        <p:spPr>
          <a:xfrm>
            <a:off x="1525270" y="5078095"/>
            <a:ext cx="4145280" cy="5708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自从他离开陆军有五年了。</a:t>
            </a:r>
            <a:endParaRPr lang="zh-CN" altLang="en-US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7" grpId="1"/>
      <p:bldP spid="9" grpId="1"/>
      <p:bldP spid="4" grpId="0"/>
      <p:bldP spid="4" grpId="1"/>
      <p:bldP spid="6" grpId="0"/>
      <p:bldP spid="6" grpId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008380" y="125095"/>
            <a:ext cx="317500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PS </a:t>
            </a:r>
            <a:r>
              <a:rPr lang="zh-CN" altLang="en-US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高能预警</a:t>
            </a:r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endParaRPr lang="en-US" altLang="zh-CN" sz="40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grpSp>
        <p:nvGrpSpPr>
          <p:cNvPr id="3" name="组合 2" descr="7b0a202020202274657874626f78223a20227b5c2263617465676f72795f69645c223a31303431302c5c2269645c223a32303334323131397d220a7d0a"/>
          <p:cNvGrpSpPr/>
          <p:nvPr/>
        </p:nvGrpSpPr>
        <p:grpSpPr>
          <a:xfrm>
            <a:off x="207010" y="831850"/>
            <a:ext cx="11626215" cy="5881370"/>
            <a:chOff x="5581" y="3720"/>
            <a:chExt cx="8038" cy="3360"/>
          </a:xfrm>
        </p:grpSpPr>
        <p:grpSp>
          <p:nvGrpSpPr>
            <p:cNvPr id="82" name="图形 80"/>
            <p:cNvGrpSpPr/>
            <p:nvPr/>
          </p:nvGrpSpPr>
          <p:grpSpPr>
            <a:xfrm>
              <a:off x="5581" y="3720"/>
              <a:ext cx="8038" cy="3360"/>
              <a:chOff x="3544046" y="2362199"/>
              <a:chExt cx="5103908" cy="2133602"/>
            </a:xfrm>
          </p:grpSpPr>
          <p:sp>
            <p:nvSpPr>
              <p:cNvPr id="83" name="任意多边形: 形状 82"/>
              <p:cNvSpPr/>
              <p:nvPr/>
            </p:nvSpPr>
            <p:spPr>
              <a:xfrm>
                <a:off x="3669551" y="2362199"/>
                <a:ext cx="4983980" cy="2128024"/>
              </a:xfrm>
              <a:custGeom>
                <a:avLst/>
                <a:gdLst>
                  <a:gd name="connsiteX0" fmla="*/ 4983980 w 4983980"/>
                  <a:gd name="connsiteY0" fmla="*/ 2128024 h 2128024"/>
                  <a:gd name="connsiteX1" fmla="*/ 1172783 w 4983980"/>
                  <a:gd name="connsiteY1" fmla="*/ 2128024 h 2128024"/>
                  <a:gd name="connsiteX2" fmla="*/ 1126764 w 4983980"/>
                  <a:gd name="connsiteY2" fmla="*/ 2058299 h 2128024"/>
                  <a:gd name="connsiteX3" fmla="*/ 4914255 w 4983980"/>
                  <a:gd name="connsiteY3" fmla="*/ 2058299 h 2128024"/>
                  <a:gd name="connsiteX4" fmla="*/ 4914255 w 4983980"/>
                  <a:gd name="connsiteY4" fmla="*/ 69726 h 2128024"/>
                  <a:gd name="connsiteX5" fmla="*/ 69726 w 4983980"/>
                  <a:gd name="connsiteY5" fmla="*/ 69726 h 2128024"/>
                  <a:gd name="connsiteX6" fmla="*/ 69726 w 4983980"/>
                  <a:gd name="connsiteY6" fmla="*/ 1694331 h 2128024"/>
                  <a:gd name="connsiteX7" fmla="*/ 0 w 4983980"/>
                  <a:gd name="connsiteY7" fmla="*/ 1694331 h 2128024"/>
                  <a:gd name="connsiteX8" fmla="*/ 0 w 4983980"/>
                  <a:gd name="connsiteY8" fmla="*/ 0 h 2128024"/>
                  <a:gd name="connsiteX9" fmla="*/ 4983980 w 4983980"/>
                  <a:gd name="connsiteY9" fmla="*/ 0 h 2128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983980" h="2128024">
                    <a:moveTo>
                      <a:pt x="4983980" y="2128024"/>
                    </a:moveTo>
                    <a:lnTo>
                      <a:pt x="1172783" y="2128024"/>
                    </a:lnTo>
                    <a:lnTo>
                      <a:pt x="1126764" y="2058299"/>
                    </a:lnTo>
                    <a:lnTo>
                      <a:pt x="4914255" y="2058299"/>
                    </a:lnTo>
                    <a:lnTo>
                      <a:pt x="4914255" y="69726"/>
                    </a:lnTo>
                    <a:lnTo>
                      <a:pt x="69726" y="69726"/>
                    </a:lnTo>
                    <a:lnTo>
                      <a:pt x="69726" y="1694331"/>
                    </a:lnTo>
                    <a:lnTo>
                      <a:pt x="0" y="1694331"/>
                    </a:lnTo>
                    <a:lnTo>
                      <a:pt x="0" y="0"/>
                    </a:lnTo>
                    <a:lnTo>
                      <a:pt x="4983980" y="0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altLang="zh-CN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3544046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3712781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3881517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4050253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4220383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4389119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4557855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5" name="文本框 4"/>
            <p:cNvSpPr txBox="true"/>
            <p:nvPr/>
          </p:nvSpPr>
          <p:spPr>
            <a:xfrm>
              <a:off x="6378" y="4593"/>
              <a:ext cx="6511" cy="7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6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   </a:t>
              </a:r>
              <a:endPara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endPara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7" name="文本框 6"/>
          <p:cNvSpPr txBox="true"/>
          <p:nvPr/>
        </p:nvSpPr>
        <p:spPr>
          <a:xfrm>
            <a:off x="3155950" y="5851525"/>
            <a:ext cx="15265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sym typeface="+mn-ea"/>
              </a:rPr>
              <a:t>教材</a:t>
            </a:r>
            <a:r>
              <a:rPr lang="en-US" altLang="zh-CN" sz="28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sym typeface="+mn-ea"/>
              </a:rPr>
              <a:t>P10</a:t>
            </a:r>
            <a:endParaRPr lang="en-US" altLang="zh-CN" sz="28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sym typeface="+mn-ea"/>
            </a:endParaRPr>
          </a:p>
        </p:txBody>
      </p:sp>
      <p:sp>
        <p:nvSpPr>
          <p:cNvPr id="9" name="文本框 8"/>
          <p:cNvSpPr txBox="true"/>
          <p:nvPr/>
        </p:nvSpPr>
        <p:spPr>
          <a:xfrm>
            <a:off x="743585" y="1144905"/>
            <a:ext cx="10852150" cy="4407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 algn="l">
              <a:lnSpc>
                <a:spcPct val="130000"/>
              </a:lnSpc>
              <a:buFont typeface="+mj-lt"/>
              <a:buAutoNum type="arabicPeriod" startAt="2"/>
            </a:pPr>
            <a:r>
              <a:rPr 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This/That/It is the+</a:t>
            </a:r>
            <a:r>
              <a:rPr lang="zh-CN" alt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序数词</a:t>
            </a:r>
            <a:r>
              <a:rPr lang="en-US" altLang="zh-CN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+time+</a:t>
            </a:r>
            <a:r>
              <a:rPr lang="en-US" sz="2400" b="1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that</a:t>
            </a:r>
            <a:r>
              <a:rPr lang="zh-CN" altLang="en-US" sz="2400" b="1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从句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，表示</a:t>
            </a:r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这</a:t>
            </a:r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那是</a:t>
            </a:r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....</a:t>
            </a:r>
            <a:r>
              <a:rPr lang="zh-CN" altLang="en-US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第几次</a:t>
            </a:r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”</a:t>
            </a:r>
            <a:endParaRPr lang="en-US" altLang="zh-CN" sz="2400" spc="200"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457200" indent="-457200" algn="l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此句型</a:t>
            </a:r>
            <a:r>
              <a:rPr lang="zh-CN" altLang="en-US" sz="2400" b="1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从句</a:t>
            </a:r>
            <a:r>
              <a:rPr lang="zh-CN" altLang="en-US" sz="2400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应用现在完成时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That is the first time the painting </a:t>
            </a:r>
            <a:r>
              <a:rPr lang="en-US" altLang="zh-CN" sz="2400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has been</a:t>
            </a:r>
            <a:r>
              <a:rPr lang="en-US" altLang="zh-CN" sz="2400" spc="200"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displayed to the public.</a:t>
            </a:r>
            <a:endParaRPr lang="en-US" altLang="zh-CN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  <a:p>
            <a:pPr marL="457200" indent="-457200" algn="l">
              <a:lnSpc>
                <a:spcPct val="130000"/>
              </a:lnSpc>
              <a:buFont typeface="+mj-lt"/>
              <a:buAutoNum type="arabicPeriod" startAt="3"/>
            </a:pPr>
            <a:r>
              <a:rPr lang="zh-CN" altLang="en-US" sz="2400" b="1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This/That/It is the</a:t>
            </a:r>
            <a:r>
              <a:rPr lang="en-US" altLang="zh-CN" sz="2400" b="1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 best/worst/most/only</a:t>
            </a:r>
            <a:r>
              <a:rPr lang="zh-CN" altLang="en-US" sz="2400" b="1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en-US" altLang="zh-CN" sz="2400" b="1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adj.+n.+</a:t>
            </a:r>
            <a:r>
              <a:rPr lang="zh-CN" altLang="en-US" sz="2400" b="1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that从句</a:t>
            </a:r>
            <a:endParaRPr lang="zh-CN" altLang="en-US" sz="2400" b="1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457200" indent="-457200" algn="l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此句型</a:t>
            </a:r>
            <a:r>
              <a:rPr lang="zh-CN" altLang="en-US" sz="2400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从句应用现在完成时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457200" indent="-457200" algn="l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This is the easiest job that </a:t>
            </a:r>
            <a:r>
              <a:rPr lang="en-US" altLang="zh-CN" sz="2400" spc="200">
                <a:solidFill>
                  <a:schemeClr val="accent3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I’ve ever done</a:t>
            </a:r>
            <a:r>
              <a: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endParaRPr lang="en-US" altLang="zh-CN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  <p:bldP spid="7" grpId="0"/>
      <p:bldP spid="7" grpId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008380" y="125095"/>
            <a:ext cx="317500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PS </a:t>
            </a:r>
            <a:r>
              <a:rPr lang="zh-CN" altLang="en-US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高能预警</a:t>
            </a:r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endParaRPr lang="en-US" altLang="zh-CN" sz="40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grpSp>
        <p:nvGrpSpPr>
          <p:cNvPr id="3" name="组合 2" descr="7b0a202020202274657874626f78223a20227b5c2263617465676f72795f69645c223a31303431302c5c2269645c223a32303334323131397d220a7d0a"/>
          <p:cNvGrpSpPr/>
          <p:nvPr/>
        </p:nvGrpSpPr>
        <p:grpSpPr>
          <a:xfrm>
            <a:off x="207010" y="831850"/>
            <a:ext cx="11626215" cy="5881370"/>
            <a:chOff x="5581" y="3720"/>
            <a:chExt cx="8038" cy="3360"/>
          </a:xfrm>
        </p:grpSpPr>
        <p:grpSp>
          <p:nvGrpSpPr>
            <p:cNvPr id="82" name="图形 80"/>
            <p:cNvGrpSpPr/>
            <p:nvPr/>
          </p:nvGrpSpPr>
          <p:grpSpPr>
            <a:xfrm>
              <a:off x="5581" y="3720"/>
              <a:ext cx="8038" cy="3360"/>
              <a:chOff x="3544046" y="2362199"/>
              <a:chExt cx="5103908" cy="2133602"/>
            </a:xfrm>
          </p:grpSpPr>
          <p:sp>
            <p:nvSpPr>
              <p:cNvPr id="83" name="任意多边形: 形状 82"/>
              <p:cNvSpPr/>
              <p:nvPr/>
            </p:nvSpPr>
            <p:spPr>
              <a:xfrm>
                <a:off x="3669551" y="2362199"/>
                <a:ext cx="4983980" cy="2128024"/>
              </a:xfrm>
              <a:custGeom>
                <a:avLst/>
                <a:gdLst>
                  <a:gd name="connsiteX0" fmla="*/ 4983980 w 4983980"/>
                  <a:gd name="connsiteY0" fmla="*/ 2128024 h 2128024"/>
                  <a:gd name="connsiteX1" fmla="*/ 1172783 w 4983980"/>
                  <a:gd name="connsiteY1" fmla="*/ 2128024 h 2128024"/>
                  <a:gd name="connsiteX2" fmla="*/ 1126764 w 4983980"/>
                  <a:gd name="connsiteY2" fmla="*/ 2058299 h 2128024"/>
                  <a:gd name="connsiteX3" fmla="*/ 4914255 w 4983980"/>
                  <a:gd name="connsiteY3" fmla="*/ 2058299 h 2128024"/>
                  <a:gd name="connsiteX4" fmla="*/ 4914255 w 4983980"/>
                  <a:gd name="connsiteY4" fmla="*/ 69726 h 2128024"/>
                  <a:gd name="connsiteX5" fmla="*/ 69726 w 4983980"/>
                  <a:gd name="connsiteY5" fmla="*/ 69726 h 2128024"/>
                  <a:gd name="connsiteX6" fmla="*/ 69726 w 4983980"/>
                  <a:gd name="connsiteY6" fmla="*/ 1694331 h 2128024"/>
                  <a:gd name="connsiteX7" fmla="*/ 0 w 4983980"/>
                  <a:gd name="connsiteY7" fmla="*/ 1694331 h 2128024"/>
                  <a:gd name="connsiteX8" fmla="*/ 0 w 4983980"/>
                  <a:gd name="connsiteY8" fmla="*/ 0 h 2128024"/>
                  <a:gd name="connsiteX9" fmla="*/ 4983980 w 4983980"/>
                  <a:gd name="connsiteY9" fmla="*/ 0 h 2128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983980" h="2128024">
                    <a:moveTo>
                      <a:pt x="4983980" y="2128024"/>
                    </a:moveTo>
                    <a:lnTo>
                      <a:pt x="1172783" y="2128024"/>
                    </a:lnTo>
                    <a:lnTo>
                      <a:pt x="1126764" y="2058299"/>
                    </a:lnTo>
                    <a:lnTo>
                      <a:pt x="4914255" y="2058299"/>
                    </a:lnTo>
                    <a:lnTo>
                      <a:pt x="4914255" y="69726"/>
                    </a:lnTo>
                    <a:lnTo>
                      <a:pt x="69726" y="69726"/>
                    </a:lnTo>
                    <a:lnTo>
                      <a:pt x="69726" y="1694331"/>
                    </a:lnTo>
                    <a:lnTo>
                      <a:pt x="0" y="1694331"/>
                    </a:lnTo>
                    <a:lnTo>
                      <a:pt x="0" y="0"/>
                    </a:lnTo>
                    <a:lnTo>
                      <a:pt x="4983980" y="0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altLang="zh-CN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3544046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3712781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3881517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4050253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4220383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4389119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4557855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5" name="文本框 4"/>
            <p:cNvSpPr txBox="true"/>
            <p:nvPr/>
          </p:nvSpPr>
          <p:spPr>
            <a:xfrm>
              <a:off x="6378" y="4593"/>
              <a:ext cx="6511" cy="7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6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   </a:t>
              </a:r>
              <a:endPara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endPara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9" name="文本框 8"/>
          <p:cNvSpPr txBox="true"/>
          <p:nvPr/>
        </p:nvSpPr>
        <p:spPr>
          <a:xfrm>
            <a:off x="743585" y="1144905"/>
            <a:ext cx="10852150" cy="42271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spcBef>
                <a:spcPct val="20000"/>
              </a:spcBef>
              <a:buFont typeface="+mj-lt"/>
              <a:buAutoNum type="arabicPeriod" startAt="4"/>
            </a:pPr>
            <a: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含有瞬间意义的动词如</a:t>
            </a:r>
            <a:r>
              <a:rPr lang="zh-CN" altLang="zh-CN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join , die,leave,receive, buy</a:t>
            </a:r>
            <a:r>
              <a:rPr lang="en-US" altLang="zh-CN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, </a:t>
            </a:r>
            <a:r>
              <a:rPr lang="zh-CN" altLang="zh-CN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arrive</a:t>
            </a:r>
            <a: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等，</a:t>
            </a:r>
            <a:r>
              <a:rPr lang="zh-CN" altLang="en-US" sz="2400" b="1" dirty="0">
                <a:solidFill>
                  <a:schemeClr val="accent3">
                    <a:lumMod val="7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不能与表示一段时间的状语连用</a:t>
            </a:r>
            <a: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，</a:t>
            </a:r>
            <a:endParaRPr lang="zh-CN" altLang="en-US" sz="24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spcBef>
                <a:spcPct val="20000"/>
              </a:spcBef>
            </a:pPr>
            <a: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例如： </a:t>
            </a:r>
            <a:endParaRPr lang="zh-CN" altLang="en-US" sz="24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spcBef>
                <a:spcPct val="20000"/>
              </a:spcBef>
            </a:pPr>
            <a:r>
              <a:rPr lang="zh-CN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He has joined the Army for  5 years   (</a:t>
            </a:r>
            <a:r>
              <a:rPr lang="zh-CN" altLang="zh-CN" sz="2400" b="1" dirty="0">
                <a:solidFill>
                  <a:srgbClr val="000000"/>
                </a:solidFill>
                <a:latin typeface="Arial" panose="02080604020202020204" pitchFamily="34" charset="0"/>
                <a:sym typeface="+mn-ea"/>
              </a:rPr>
              <a:t>×)</a:t>
            </a:r>
            <a:endParaRPr lang="zh-CN" altLang="zh-CN" sz="2400" b="1" dirty="0">
              <a:solidFill>
                <a:srgbClr val="000000"/>
              </a:solidFill>
              <a:latin typeface="Arial" panose="02080604020202020204" pitchFamily="34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zh-CN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He </a:t>
            </a:r>
            <a:r>
              <a:rPr lang="zh-CN" altLang="zh-CN" sz="2400" b="1" dirty="0">
                <a:solidFill>
                  <a:srgbClr val="CC0099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has been in</a:t>
            </a:r>
            <a:r>
              <a:rPr lang="zh-CN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the Army for 5 years. (</a:t>
            </a:r>
            <a:r>
              <a:rPr lang="zh-CN" altLang="zh-CN" sz="2400" b="1" dirty="0">
                <a:solidFill>
                  <a:srgbClr val="000000"/>
                </a:solidFill>
                <a:latin typeface="Arial" panose="02080604020202020204" pitchFamily="34" charset="0"/>
                <a:sym typeface="+mn-ea"/>
              </a:rPr>
              <a:t>√)</a:t>
            </a:r>
            <a:endParaRPr lang="zh-CN" altLang="zh-CN" sz="2400" b="1" dirty="0">
              <a:solidFill>
                <a:srgbClr val="000000"/>
              </a:solidFill>
              <a:latin typeface="Arial" panose="02080604020202020204" pitchFamily="34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zh-CN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  It </a:t>
            </a:r>
            <a:r>
              <a:rPr lang="zh-CN" altLang="zh-CN" sz="2400" b="1" dirty="0">
                <a:solidFill>
                  <a:srgbClr val="CC0099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is / has been</a:t>
            </a:r>
            <a:r>
              <a:rPr lang="zh-CN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5 years </a:t>
            </a:r>
            <a:r>
              <a:rPr lang="zh-CN" altLang="zh-CN" sz="2400" b="1" dirty="0">
                <a:solidFill>
                  <a:srgbClr val="CC0099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since</a:t>
            </a:r>
            <a:r>
              <a:rPr lang="zh-CN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he joined the Army.(</a:t>
            </a:r>
            <a:r>
              <a:rPr lang="zh-CN" altLang="zh-CN" sz="2400" b="1" dirty="0">
                <a:solidFill>
                  <a:srgbClr val="000000"/>
                </a:solidFill>
                <a:latin typeface="Arial" panose="02080604020202020204" pitchFamily="34" charset="0"/>
                <a:sym typeface="+mn-ea"/>
              </a:rPr>
              <a:t>√)</a:t>
            </a:r>
            <a:endParaRPr lang="zh-CN" altLang="zh-CN" sz="24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spcBef>
                <a:spcPct val="20000"/>
              </a:spcBef>
            </a:pPr>
            <a:r>
              <a:rPr lang="zh-CN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</a:t>
            </a:r>
            <a:r>
              <a:rPr lang="en-US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</a:t>
            </a:r>
            <a:r>
              <a:rPr lang="zh-CN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I have received his letter for a month. </a:t>
            </a:r>
            <a: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（</a:t>
            </a:r>
            <a:r>
              <a:rPr lang="zh-CN" altLang="zh-CN" sz="2400" b="1" dirty="0">
                <a:solidFill>
                  <a:srgbClr val="000000"/>
                </a:solidFill>
                <a:latin typeface="Arial" panose="02080604020202020204" pitchFamily="34" charset="0"/>
                <a:sym typeface="+mn-ea"/>
              </a:rPr>
              <a:t>×</a:t>
            </a:r>
            <a:r>
              <a:rPr lang="zh-CN" altLang="en-US" sz="2400" b="1" dirty="0">
                <a:solidFill>
                  <a:srgbClr val="000000"/>
                </a:solidFill>
                <a:latin typeface="Arial" panose="02080604020202020204" pitchFamily="34" charset="0"/>
                <a:sym typeface="+mn-ea"/>
              </a:rPr>
              <a:t>）</a:t>
            </a:r>
            <a:endParaRPr lang="zh-CN" altLang="en-US" sz="24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spcBef>
                <a:spcPct val="20000"/>
              </a:spcBef>
            </a:pPr>
            <a: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</a:t>
            </a:r>
            <a:r>
              <a:rPr lang="en-US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      </a:t>
            </a:r>
            <a:r>
              <a:rPr lang="zh-CN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I have</a:t>
            </a:r>
            <a:r>
              <a:rPr lang="zh-CN" altLang="zh-CN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n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charset="0"/>
                <a:ea typeface="华文新魏" panose="02010800040101010101" pitchFamily="2" charset="-122"/>
                <a:sym typeface="+mn-ea"/>
              </a:rPr>
              <a:t>'</a:t>
            </a:r>
            <a:r>
              <a:rPr lang="zh-CN" altLang="zh-CN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t </a:t>
            </a:r>
            <a:r>
              <a:rPr lang="zh-CN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received his letter </a:t>
            </a:r>
            <a:r>
              <a:rPr lang="zh-CN" altLang="zh-CN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for</a:t>
            </a:r>
            <a:r>
              <a:rPr lang="zh-CN" altLang="zh-CN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almost a month.</a:t>
            </a:r>
            <a: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（ </a:t>
            </a:r>
            <a:r>
              <a:rPr lang="en-US" altLang="zh-CN" sz="2400" b="1">
                <a:solidFill>
                  <a:srgbClr val="000000"/>
                </a:solidFill>
                <a:latin typeface="Times New Roman" panose="02020603050405020304" charset="0"/>
                <a:sym typeface="+mn-ea"/>
              </a:rPr>
              <a:t>√</a:t>
            </a:r>
            <a:r>
              <a:rPr lang="en-US" altLang="zh-CN" sz="2400" b="1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）</a:t>
            </a:r>
            <a:b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</a:br>
            <a:r>
              <a:rPr lang="zh-CN" altLang="en-US" sz="24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注意：</a:t>
            </a:r>
            <a:r>
              <a:rPr lang="zh-CN" altLang="en-US" sz="2400" b="1" dirty="0">
                <a:solidFill>
                  <a:srgbClr val="033C8F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非延续性动词的否定形式可以与表示延续时间的状语连用。</a:t>
            </a:r>
            <a:r>
              <a:rPr lang="zh-CN" altLang="en-US" sz="2400" b="1" u="sng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即动作不发生的状态是可以持续的。</a:t>
            </a:r>
            <a:endParaRPr lang="en-US" altLang="zh-CN" sz="2400" u="sng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61424"/>
              <a:chOff x="1205785" y="2436780"/>
              <a:chExt cx="1620000" cy="3861424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6527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1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7769225" cy="15684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— Hello! Can I speak to Alice?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— Sorry. She isn’t here right now. She __________ to 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the shop.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goes	B. will go	C. has gone	    D. was going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8096250" y="1785938"/>
            <a:ext cx="456565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</a:t>
            </a:r>
            <a:endParaRPr lang="en-US" altLang="zh-CN" sz="3200" b="1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1204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1205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1206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1207" name="Rectangle 10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1208" name="Rectangle 11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1209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1210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1211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64513" name="Group 1"/>
          <p:cNvGrpSpPr/>
          <p:nvPr/>
        </p:nvGrpSpPr>
        <p:grpSpPr>
          <a:xfrm>
            <a:off x="1809750" y="3857625"/>
            <a:ext cx="8470900" cy="1627188"/>
            <a:chOff x="1742" y="11580"/>
            <a:chExt cx="6898" cy="1326"/>
          </a:xfrm>
        </p:grpSpPr>
        <p:sp>
          <p:nvSpPr>
            <p:cNvPr id="51213" name="Oval 7"/>
            <p:cNvSpPr/>
            <p:nvPr/>
          </p:nvSpPr>
          <p:spPr>
            <a:xfrm>
              <a:off x="1742" y="11929"/>
              <a:ext cx="1620" cy="546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解题思路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51214" name="Rectangle 6"/>
            <p:cNvSpPr/>
            <p:nvPr/>
          </p:nvSpPr>
          <p:spPr>
            <a:xfrm>
              <a:off x="4140" y="12438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关键词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51215" name="Line 5"/>
            <p:cNvSpPr/>
            <p:nvPr/>
          </p:nvSpPr>
          <p:spPr>
            <a:xfrm>
              <a:off x="5220" y="12672"/>
              <a:ext cx="342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51216" name="Rectangle 4"/>
            <p:cNvSpPr/>
            <p:nvPr/>
          </p:nvSpPr>
          <p:spPr>
            <a:xfrm>
              <a:off x="5760" y="12335"/>
              <a:ext cx="2700" cy="468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en-US" altLang="zh-CN" sz="2000" b="1">
                  <a:latin typeface="Times New Roman" panose="02020603050405020304" charset="0"/>
                </a:rPr>
                <a:t>She isn</a:t>
              </a:r>
              <a:r>
                <a:rPr lang="en-US" altLang="zh-CN" sz="2000" b="1">
                  <a:latin typeface="Arial" panose="02080604020202020204" pitchFamily="34" charset="0"/>
                </a:rPr>
                <a:t>’</a:t>
              </a:r>
              <a:r>
                <a:rPr lang="en-US" altLang="zh-CN" sz="2000" b="1">
                  <a:latin typeface="Times New Roman" panose="02020603050405020304" charset="0"/>
                </a:rPr>
                <a:t>t here right now.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51217" name="AutoShape 3"/>
            <p:cNvSpPr/>
            <p:nvPr/>
          </p:nvSpPr>
          <p:spPr>
            <a:xfrm>
              <a:off x="5400" y="11580"/>
              <a:ext cx="3240" cy="468"/>
            </a:xfrm>
            <a:prstGeom prst="wedgeRectCallout">
              <a:avLst>
                <a:gd name="adj1" fmla="val -4042"/>
                <a:gd name="adj2" fmla="val 110472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当事人不在，用</a:t>
              </a:r>
              <a:r>
                <a:rPr lang="en-US" altLang="zh-CN" sz="2000" b="1">
                  <a:latin typeface="Times New Roman" panose="02020603050405020304" charset="0"/>
                </a:rPr>
                <a:t>have/has gone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51218" name="Line 2"/>
            <p:cNvSpPr/>
            <p:nvPr/>
          </p:nvSpPr>
          <p:spPr>
            <a:xfrm>
              <a:off x="3060" y="12438"/>
              <a:ext cx="1080" cy="15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4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61424"/>
              <a:chOff x="1205785" y="2436780"/>
              <a:chExt cx="1620000" cy="3861424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6527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2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7484110" cy="11988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Mr. Brown and his family have __________ New York 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for a few weeks.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been in	B. worked	C. gone to	D. left for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6881813" y="1487488"/>
            <a:ext cx="488315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</a:t>
            </a:r>
            <a:endParaRPr lang="en-US" altLang="zh-CN" sz="3200" b="1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2228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2229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2230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2231" name="Rectangle 10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2232" name="Rectangle 11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2233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2234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2235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2236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66561" name="Group 1"/>
          <p:cNvGrpSpPr/>
          <p:nvPr/>
        </p:nvGrpSpPr>
        <p:grpSpPr>
          <a:xfrm>
            <a:off x="1881188" y="3779838"/>
            <a:ext cx="8420100" cy="1435100"/>
            <a:chOff x="2040" y="2844"/>
            <a:chExt cx="7320" cy="1248"/>
          </a:xfrm>
        </p:grpSpPr>
        <p:sp>
          <p:nvSpPr>
            <p:cNvPr id="52238" name="Oval 7"/>
            <p:cNvSpPr/>
            <p:nvPr/>
          </p:nvSpPr>
          <p:spPr>
            <a:xfrm>
              <a:off x="2040" y="3122"/>
              <a:ext cx="1620" cy="546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解题思路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52239" name="Rectangle 6"/>
            <p:cNvSpPr/>
            <p:nvPr/>
          </p:nvSpPr>
          <p:spPr>
            <a:xfrm>
              <a:off x="4380" y="3624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关键词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52240" name="Rectangle 5"/>
            <p:cNvSpPr/>
            <p:nvPr/>
          </p:nvSpPr>
          <p:spPr>
            <a:xfrm>
              <a:off x="5760" y="3624"/>
              <a:ext cx="360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000" b="1">
                  <a:latin typeface="Times New Roman" panose="02020603050405020304" charset="0"/>
                </a:rPr>
                <a:t>been in</a:t>
              </a:r>
              <a:r>
                <a:rPr lang="zh-CN" altLang="en-US" sz="2000" b="1" dirty="0">
                  <a:latin typeface="Times New Roman" panose="02020603050405020304" charset="0"/>
                </a:rPr>
                <a:t>与表示一段时间的状语连用</a:t>
              </a:r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52241" name="AutoShape 4"/>
            <p:cNvSpPr/>
            <p:nvPr/>
          </p:nvSpPr>
          <p:spPr>
            <a:xfrm>
              <a:off x="4320" y="2844"/>
              <a:ext cx="1800" cy="468"/>
            </a:xfrm>
            <a:prstGeom prst="wedgeRectCallout">
              <a:avLst>
                <a:gd name="adj1" fmla="val -9778"/>
                <a:gd name="adj2" fmla="val 113676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000" b="1">
                  <a:latin typeface="Times New Roman" panose="02020603050405020304" charset="0"/>
                </a:rPr>
                <a:t>for a few weeks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52242" name="Line 3"/>
            <p:cNvSpPr/>
            <p:nvPr/>
          </p:nvSpPr>
          <p:spPr>
            <a:xfrm>
              <a:off x="3300" y="3624"/>
              <a:ext cx="1080" cy="15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52243" name="Line 2"/>
            <p:cNvSpPr/>
            <p:nvPr/>
          </p:nvSpPr>
          <p:spPr>
            <a:xfrm>
              <a:off x="6120" y="3078"/>
              <a:ext cx="1440" cy="54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6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2010-11-04_170426.jpg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248285" y="0"/>
            <a:ext cx="1171448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61424"/>
              <a:chOff x="1205785" y="2436780"/>
              <a:chExt cx="1620000" cy="3861424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6527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3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7722870" cy="193802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— He _______ the English-Chinese dictionary for about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twenty years, but it is still new.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— What a careful man!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has bought			B. has borrowed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C. has had				D. borrowed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3381375" y="1571625"/>
            <a:ext cx="45466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320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</a:t>
            </a:r>
            <a:endParaRPr lang="zh-CN" altLang="en-US" sz="32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3252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3253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3254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3255" name="Rectangle 10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3256" name="Rectangle 11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3257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3258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3259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3260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53261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67585" name="Group 1"/>
          <p:cNvGrpSpPr/>
          <p:nvPr/>
        </p:nvGrpSpPr>
        <p:grpSpPr>
          <a:xfrm>
            <a:off x="1881188" y="3924300"/>
            <a:ext cx="8358187" cy="1981200"/>
            <a:chOff x="2040" y="5808"/>
            <a:chExt cx="7320" cy="1872"/>
          </a:xfrm>
        </p:grpSpPr>
        <p:sp>
          <p:nvSpPr>
            <p:cNvPr id="53263" name="Oval 7"/>
            <p:cNvSpPr/>
            <p:nvPr/>
          </p:nvSpPr>
          <p:spPr>
            <a:xfrm>
              <a:off x="2040" y="6120"/>
              <a:ext cx="1620" cy="546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解题思路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53264" name="Rectangle 6"/>
            <p:cNvSpPr/>
            <p:nvPr/>
          </p:nvSpPr>
          <p:spPr>
            <a:xfrm>
              <a:off x="4380" y="6588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关键词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53265" name="Rectangle 5"/>
            <p:cNvSpPr/>
            <p:nvPr/>
          </p:nvSpPr>
          <p:spPr>
            <a:xfrm>
              <a:off x="5760" y="6588"/>
              <a:ext cx="3600" cy="1092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000" b="1">
                  <a:latin typeface="Times New Roman" panose="02020603050405020304" charset="0"/>
                </a:rPr>
                <a:t>buy</a:t>
              </a:r>
              <a:r>
                <a:rPr lang="zh-CN" altLang="en-US" sz="2000" b="1">
                  <a:latin typeface="Times New Roman" panose="02020603050405020304" charset="0"/>
                </a:rPr>
                <a:t>，</a:t>
              </a:r>
              <a:r>
                <a:rPr lang="en-US" altLang="zh-CN" sz="2000" b="1">
                  <a:latin typeface="Times New Roman" panose="02020603050405020304" charset="0"/>
                </a:rPr>
                <a:t>borrow</a:t>
              </a:r>
              <a:r>
                <a:rPr lang="zh-CN" altLang="en-US" sz="2000" b="1">
                  <a:latin typeface="Times New Roman" panose="02020603050405020304" charset="0"/>
                </a:rPr>
                <a:t>为短暂性动词，不能与表示一段时间的时间状语连用，排除答案</a:t>
              </a:r>
              <a:r>
                <a:rPr lang="en-US" altLang="zh-CN" sz="2000" b="1">
                  <a:latin typeface="Times New Roman" panose="02020603050405020304" charset="0"/>
                </a:rPr>
                <a:t>A</a:t>
              </a:r>
              <a:r>
                <a:rPr lang="zh-CN" altLang="en-US" sz="2000" b="1">
                  <a:latin typeface="Times New Roman" panose="02020603050405020304" charset="0"/>
                </a:rPr>
                <a:t>、</a:t>
              </a:r>
              <a:r>
                <a:rPr lang="en-US" altLang="zh-CN" sz="2000" b="1">
                  <a:latin typeface="Times New Roman" panose="02020603050405020304" charset="0"/>
                </a:rPr>
                <a:t>B</a:t>
              </a:r>
              <a:r>
                <a:rPr lang="zh-CN" altLang="en-US" sz="2000" b="1">
                  <a:latin typeface="Times New Roman" panose="02020603050405020304" charset="0"/>
                </a:rPr>
                <a:t>、</a:t>
              </a:r>
              <a:r>
                <a:rPr lang="en-US" altLang="zh-CN" sz="2000" b="1">
                  <a:latin typeface="Times New Roman" panose="02020603050405020304" charset="0"/>
                </a:rPr>
                <a:t>D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53266" name="AutoShape 4"/>
            <p:cNvSpPr/>
            <p:nvPr/>
          </p:nvSpPr>
          <p:spPr>
            <a:xfrm>
              <a:off x="4500" y="5808"/>
              <a:ext cx="2340" cy="468"/>
            </a:xfrm>
            <a:prstGeom prst="wedgeRectCallout">
              <a:avLst>
                <a:gd name="adj1" fmla="val -40213"/>
                <a:gd name="adj2" fmla="val 116880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000" b="1">
                  <a:latin typeface="Times New Roman" panose="02020603050405020304" charset="0"/>
                </a:rPr>
                <a:t>for about twenty years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53267" name="Line 3"/>
            <p:cNvSpPr/>
            <p:nvPr/>
          </p:nvSpPr>
          <p:spPr>
            <a:xfrm>
              <a:off x="3300" y="6588"/>
              <a:ext cx="1080" cy="15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53268" name="Line 2"/>
            <p:cNvSpPr/>
            <p:nvPr/>
          </p:nvSpPr>
          <p:spPr>
            <a:xfrm>
              <a:off x="6840" y="5964"/>
              <a:ext cx="72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7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7" name="标题 1"/>
          <p:cNvSpPr>
            <a:spLocks noGrp="true"/>
          </p:cNvSpPr>
          <p:nvPr>
            <p:ph type="title"/>
          </p:nvPr>
        </p:nvSpPr>
        <p:spPr>
          <a:xfrm>
            <a:off x="3024188" y="642938"/>
            <a:ext cx="1185863" cy="774700"/>
          </a:xfrm>
        </p:spPr>
        <p:txBody>
          <a:bodyPr/>
          <a:lstStyle/>
          <a:p>
            <a:pPr eaLnBrk="1" fontAlgn="base" hangingPunct="1">
              <a:defRPr/>
            </a:pPr>
            <a:r>
              <a:rPr lang="zh-CN" altLang="en-US" sz="3600" strike="noStrike" noProof="1" dirty="0" smtClean="0">
                <a:solidFill>
                  <a:schemeClr val="accent6">
                    <a:lumMod val="75000"/>
                  </a:schemeClr>
                </a:solidFill>
                <a:latin typeface="方正粗圆简体" panose="03000509000000000000" pitchFamily="65" charset="-122"/>
                <a:ea typeface="方正粗圆简体" panose="03000509000000000000" pitchFamily="65" charset="-122"/>
              </a:rPr>
              <a:t>小结</a:t>
            </a:r>
            <a:endParaRPr lang="zh-CN" altLang="en-US" sz="3600" strike="noStrike" noProof="1" dirty="0" smtClean="0">
              <a:solidFill>
                <a:schemeClr val="accent6">
                  <a:lumMod val="75000"/>
                </a:schemeClr>
              </a:solidFill>
              <a:latin typeface="方正粗圆简体" panose="03000509000000000000" pitchFamily="65" charset="-122"/>
              <a:ea typeface="方正粗圆简体" panose="03000509000000000000" pitchFamily="65" charset="-122"/>
            </a:endParaRPr>
          </a:p>
        </p:txBody>
      </p:sp>
      <p:pic>
        <p:nvPicPr>
          <p:cNvPr id="54274" name="Picture 3" descr="C:\TDDOWNLOAD\pencil.png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825625" y="976313"/>
            <a:ext cx="928688" cy="9286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9" name="内容占位符 2"/>
          <p:cNvSpPr>
            <a:spLocks noGrp="true"/>
          </p:cNvSpPr>
          <p:nvPr>
            <p:ph idx="1"/>
          </p:nvPr>
        </p:nvSpPr>
        <p:spPr>
          <a:xfrm>
            <a:off x="2422525" y="1948180"/>
            <a:ext cx="8547735" cy="2674620"/>
          </a:xfrm>
        </p:spPr>
        <p:txBody>
          <a:bodyPr wrap="square" lIns="91440" tIns="45720" rIns="91440" bIns="45720" anchor="t" anchorCtr="false">
            <a:noAutofit/>
          </a:bodyPr>
          <a:p>
            <a:r>
              <a:rPr lang="zh-CN" altLang="en-US" sz="2400" b="1" dirty="0">
                <a:latin typeface="Times New Roman" panose="02020603050405020304" charset="0"/>
              </a:rPr>
              <a:t>概念：过去发生或已经完成的动作对现在造成的影响或结果，或从过去已经开始，持续到现在的动作或状态。</a:t>
            </a:r>
            <a:endParaRPr lang="zh-CN" altLang="en-US" sz="2400" b="1" dirty="0">
              <a:latin typeface="Times New Roman" panose="02020603050405020304" charset="0"/>
            </a:endParaRPr>
          </a:p>
          <a:p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</a:rPr>
              <a:t>时间状语：</a:t>
            </a:r>
            <a:r>
              <a:rPr lang="en-US" altLang="en-US" sz="2400" b="1">
                <a:solidFill>
                  <a:srgbClr val="FF0000"/>
                </a:solidFill>
                <a:latin typeface="Times New Roman" panose="02020603050405020304" charset="0"/>
              </a:rPr>
              <a:t>recently, lately, since..., for..., in the past few years, etc. </a:t>
            </a:r>
            <a:endParaRPr lang="en-US" altLang="en-US" sz="2400" b="1">
              <a:solidFill>
                <a:srgbClr val="FF0000"/>
              </a:solidFill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基本结构：</a:t>
            </a:r>
            <a:r>
              <a:rPr lang="en-US" altLang="en-US" sz="2400" b="1">
                <a:latin typeface="Times New Roman" panose="02020603050405020304" charset="0"/>
              </a:rPr>
              <a:t>have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has 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done</a:t>
            </a:r>
            <a:endParaRPr lang="en-US" altLang="en-US" sz="2400" b="1"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否定形式：</a:t>
            </a:r>
            <a:r>
              <a:rPr lang="en-US" altLang="en-US" sz="2400" b="1">
                <a:latin typeface="Times New Roman" panose="02020603050405020304" charset="0"/>
              </a:rPr>
              <a:t>have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has 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not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done</a:t>
            </a:r>
            <a:endParaRPr lang="en-US" altLang="en-US" sz="2400" b="1"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一般疑问句：</a:t>
            </a:r>
            <a:r>
              <a:rPr lang="en-US" altLang="en-US" sz="2400" b="1">
                <a:latin typeface="Times New Roman" panose="02020603050405020304" charset="0"/>
              </a:rPr>
              <a:t>have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has</a:t>
            </a:r>
            <a:r>
              <a:rPr lang="zh-CN" altLang="en-US" sz="2400" b="1" dirty="0">
                <a:latin typeface="Times New Roman" panose="02020603050405020304" charset="0"/>
              </a:rPr>
              <a:t>放于句首</a:t>
            </a:r>
            <a:endParaRPr lang="zh-CN" altLang="en-US" sz="2400" b="1" dirty="0">
              <a:latin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0" end="4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149">
                                            <p:txEl>
                                              <p:charRg st="0" end="4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49" end="1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149">
                                            <p:txEl>
                                              <p:charRg st="49" end="1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19" end="1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149">
                                            <p:txEl>
                                              <p:charRg st="119" end="13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39" end="16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149">
                                            <p:txEl>
                                              <p:charRg st="139" end="16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63" end="18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149">
                                            <p:txEl>
                                              <p:charRg st="163" end="18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 uiExpand="1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97155" y="92710"/>
            <a:ext cx="11744960" cy="6419215"/>
          </a:xfrm>
        </p:spPr>
        <p:txBody>
          <a:bodyPr wrap="square" lIns="91440" tIns="45720" rIns="91440" bIns="45720" anchor="t" anchorCtr="false">
            <a:noAutofit/>
          </a:bodyPr>
          <a:p>
            <a:pPr eaLnBrk="1" hangingPunct="1">
              <a:lnSpc>
                <a:spcPct val="120000"/>
              </a:lnSpc>
              <a:buNone/>
            </a:pPr>
            <a:r>
              <a:rPr lang="zh-CN" altLang="zh-CN" sz="2800" b="1" dirty="0">
                <a:solidFill>
                  <a:srgbClr val="0000FF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▲</a:t>
            </a: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比较过去时与现在完成时</a:t>
            </a:r>
            <a:endParaRPr lang="zh-CN" altLang="en-US" sz="2800" b="1" dirty="0">
              <a:solidFill>
                <a:srgbClr val="0000FF"/>
              </a:solidFill>
              <a:latin typeface="Times New Roman" panose="02020603050405020304" charset="0"/>
              <a:ea typeface="华文楷体" panose="02010600040101010101" pitchFamily="2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zh-CN" sz="2800" b="1" dirty="0">
                <a:latin typeface="Times New Roman" panose="02020603050405020304" charset="0"/>
                <a:ea typeface="华文楷体" panose="02010600040101010101" pitchFamily="2" charset="-122"/>
              </a:rPr>
              <a:t>1</a:t>
            </a:r>
            <a:r>
              <a:rPr lang="zh-CN" altLang="en-US" sz="2800" b="1" dirty="0">
                <a:latin typeface="Times New Roman" panose="02020603050405020304" charset="0"/>
                <a:ea typeface="华文楷体" panose="02010600040101010101" pitchFamily="2" charset="-122"/>
              </a:rPr>
              <a:t>）</a:t>
            </a: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过去时</a:t>
            </a:r>
            <a:r>
              <a:rPr lang="zh-CN" altLang="en-US" sz="2800" b="1" dirty="0">
                <a:latin typeface="Times New Roman" panose="02020603050405020304" charset="0"/>
                <a:ea typeface="华文楷体" panose="02010600040101010101" pitchFamily="2" charset="-122"/>
              </a:rPr>
              <a:t>表示过去某时发生的动作或单纯叙述过去的事情，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强调过去的动作</a:t>
            </a:r>
            <a:r>
              <a:rPr lang="zh-CN" altLang="en-US" sz="2800" b="1" dirty="0">
                <a:latin typeface="Times New Roman" panose="02020603050405020304" charset="0"/>
                <a:ea typeface="华文楷体" panose="02010600040101010101" pitchFamily="2" charset="-122"/>
              </a:rPr>
              <a:t>；</a:t>
            </a:r>
            <a:endParaRPr lang="zh-CN" altLang="en-US" sz="2800" b="1" dirty="0">
              <a:latin typeface="Times New Roman" panose="02020603050405020304" charset="0"/>
              <a:ea typeface="华文楷体" panose="02010600040101010101" pitchFamily="2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2800" b="1" dirty="0">
                <a:latin typeface="Times New Roman" panose="02020603050405020304" charset="0"/>
                <a:ea typeface="华文楷体" panose="02010600040101010101" pitchFamily="2" charset="-122"/>
              </a:rPr>
              <a:t> </a:t>
            </a:r>
            <a:r>
              <a:rPr lang="en-US" altLang="zh-CN" sz="2800" b="1" dirty="0">
                <a:latin typeface="Times New Roman" panose="02020603050405020304" charset="0"/>
                <a:ea typeface="华文楷体" panose="02010600040101010101" pitchFamily="2" charset="-122"/>
              </a:rPr>
              <a:t>   </a:t>
            </a: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现在完成时</a:t>
            </a:r>
            <a:r>
              <a:rPr lang="zh-CN" altLang="en-US" sz="2800" b="1" dirty="0">
                <a:latin typeface="Times New Roman" panose="02020603050405020304" charset="0"/>
                <a:ea typeface="华文楷体" panose="02010600040101010101" pitchFamily="2" charset="-122"/>
              </a:rPr>
              <a:t>为过去发生的，强调过去的事情对现在的影响，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强调的是影响</a:t>
            </a:r>
            <a:r>
              <a:rPr lang="zh-CN" altLang="en-US" sz="2800" b="1" dirty="0">
                <a:latin typeface="Times New Roman" panose="02020603050405020304" charset="0"/>
                <a:ea typeface="华文楷体" panose="02010600040101010101" pitchFamily="2" charset="-122"/>
              </a:rPr>
              <a:t>。</a:t>
            </a:r>
            <a:endParaRPr lang="zh-CN" altLang="en-US" sz="2800" b="1" dirty="0">
              <a:latin typeface="Times New Roman" panose="02020603050405020304" charset="0"/>
              <a:ea typeface="华文楷体" panose="02010600040101010101" pitchFamily="2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sz="2800" b="1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zh-CN" sz="2800" b="1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  </a:t>
            </a:r>
            <a:r>
              <a:rPr altLang="zh-CN" sz="2800" b="1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I</a:t>
            </a:r>
            <a:r>
              <a:rPr altLang="zh-CN" sz="2800" b="1">
                <a:solidFill>
                  <a:srgbClr val="033C8F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 saw</a:t>
            </a:r>
            <a:r>
              <a:rPr altLang="zh-CN" sz="2800" b="1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 this film yesterday.</a:t>
            </a:r>
            <a:br>
              <a:rPr altLang="zh-CN" sz="2800" b="1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</a:br>
            <a:r>
              <a:rPr sz="2800" b="1">
                <a:solidFill>
                  <a:srgbClr val="0000FF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（强调看的动作发生过了。）</a:t>
            </a:r>
            <a:br>
              <a:rPr sz="2800" b="1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</a:br>
            <a:r>
              <a:rPr sz="2800" b="1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　 </a:t>
            </a:r>
            <a:r>
              <a:rPr altLang="zh-CN" sz="2800" b="1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I </a:t>
            </a:r>
            <a:r>
              <a:rPr altLang="zh-CN" sz="2800" b="1">
                <a:solidFill>
                  <a:srgbClr val="033C8F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have seen </a:t>
            </a:r>
            <a:r>
              <a:rPr altLang="zh-CN" sz="2800" b="1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this film. </a:t>
            </a:r>
            <a:br>
              <a:rPr altLang="zh-CN" sz="2800" b="1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</a:br>
            <a:r>
              <a:rPr sz="2800" b="1">
                <a:solidFill>
                  <a:srgbClr val="0000FF"/>
                </a:solidFill>
                <a:latin typeface="微软雅黑" panose="020B0503020204020204" charset="-122"/>
                <a:cs typeface="微软雅黑" panose="020B0503020204020204" charset="-122"/>
                <a:sym typeface="+mn-ea"/>
              </a:rPr>
              <a:t>（强调对现在的影响，电影的内容已经知道了。）</a:t>
            </a:r>
            <a:endParaRPr lang="zh-CN" altLang="en-US" sz="2800" b="1" dirty="0">
              <a:solidFill>
                <a:srgbClr val="0000FF"/>
              </a:solidFill>
              <a:latin typeface="微软雅黑" panose="020B0503020204020204" charset="-122"/>
              <a:ea typeface="华文楷体" panose="02010600040101010101" pitchFamily="2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0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charRg st="0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charRg st="0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101600" y="113030"/>
            <a:ext cx="11744960" cy="6419215"/>
          </a:xfrm>
        </p:spPr>
        <p:txBody>
          <a:bodyPr wrap="square" lIns="91440" tIns="45720" rIns="91440" bIns="45720" anchor="t" anchorCtr="false">
            <a:noAutofit/>
          </a:bodyPr>
          <a:p>
            <a:pPr eaLnBrk="1" hangingPunct="1">
              <a:lnSpc>
                <a:spcPct val="120000"/>
              </a:lnSpc>
              <a:buNone/>
            </a:pPr>
            <a:r>
              <a:rPr lang="zh-CN" altLang="zh-CN" sz="2400" b="1" dirty="0">
                <a:solidFill>
                  <a:srgbClr val="0000FF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▲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比较过去时与现在完成时</a:t>
            </a:r>
            <a:endParaRPr lang="zh-CN" altLang="en-US" sz="2400" b="1" dirty="0">
              <a:solidFill>
                <a:srgbClr val="0000FF"/>
              </a:solidFill>
              <a:latin typeface="Times New Roman" panose="02020603050405020304" charset="0"/>
              <a:ea typeface="华文楷体" panose="02010600040101010101" pitchFamily="2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en-US" altLang="zh-CN" sz="2400" b="1" dirty="0">
                <a:latin typeface="Times New Roman" panose="02020603050405020304" charset="0"/>
                <a:ea typeface="华文楷体" panose="02010600040101010101" pitchFamily="2" charset="-122"/>
              </a:rPr>
              <a:t>2</a:t>
            </a:r>
            <a:r>
              <a:rPr lang="zh-CN" altLang="en-US" sz="2400" b="1" dirty="0">
                <a:latin typeface="Times New Roman" panose="02020603050405020304" charset="0"/>
                <a:ea typeface="华文楷体" panose="02010600040101010101" pitchFamily="2" charset="-122"/>
              </a:rPr>
              <a:t>）过去时常与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具体的时间状语</a:t>
            </a:r>
            <a:r>
              <a:rPr lang="zh-CN" altLang="en-US" sz="2400" b="1" dirty="0">
                <a:latin typeface="Times New Roman" panose="02020603050405020304" charset="0"/>
                <a:ea typeface="华文楷体" panose="02010600040101010101" pitchFamily="2" charset="-122"/>
              </a:rPr>
              <a:t>连用，而现在完成时通常与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模糊的时间状语</a:t>
            </a:r>
            <a:r>
              <a:rPr lang="zh-CN" altLang="en-US" sz="2400" b="1" dirty="0">
                <a:latin typeface="Times New Roman" panose="02020603050405020304" charset="0"/>
                <a:ea typeface="华文楷体" panose="02010600040101010101" pitchFamily="2" charset="-122"/>
              </a:rPr>
              <a:t>连用，或</a:t>
            </a:r>
            <a:r>
              <a:rPr lang="zh-CN" altLang="en-US" sz="2400" b="1" dirty="0">
                <a:solidFill>
                  <a:srgbClr val="0000FF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无时间状语</a:t>
            </a:r>
            <a:r>
              <a:rPr lang="zh-CN" altLang="en-US" sz="2400" b="1" dirty="0">
                <a:latin typeface="Times New Roman" panose="02020603050405020304" charset="0"/>
                <a:ea typeface="华文楷体" panose="02010600040101010101" pitchFamily="2" charset="-122"/>
              </a:rPr>
              <a:t>。</a:t>
            </a:r>
            <a:br>
              <a:rPr lang="zh-CN" altLang="en-US" sz="2400" b="1" dirty="0">
                <a:latin typeface="Times New Roman" panose="02020603050405020304" charset="0"/>
                <a:ea typeface="华文楷体" panose="02010600040101010101" pitchFamily="2" charset="-122"/>
              </a:rPr>
            </a:br>
            <a:endParaRPr lang="zh-CN" altLang="en-US" sz="2400" b="1" dirty="0">
              <a:latin typeface="Times New Roman" panose="02020603050405020304" charset="0"/>
              <a:ea typeface="华文楷体" panose="02010600040101010101" pitchFamily="2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2400" b="1" dirty="0">
                <a:latin typeface="Times New Roman" panose="02020603050405020304" charset="0"/>
                <a:ea typeface="华文楷体" panose="02010600040101010101" pitchFamily="2" charset="-122"/>
              </a:rPr>
              <a:t>一般过去时的时间状语</a:t>
            </a:r>
            <a:r>
              <a:rPr lang="zh-CN" altLang="zh-CN" sz="2400" b="1" dirty="0">
                <a:latin typeface="Times New Roman" panose="02020603050405020304" charset="0"/>
                <a:ea typeface="华文楷体" panose="02010600040101010101" pitchFamily="2" charset="-122"/>
              </a:rPr>
              <a:t>:</a:t>
            </a:r>
            <a:br>
              <a:rPr lang="zh-CN" altLang="zh-CN" sz="2400" b="1" dirty="0">
                <a:latin typeface="Times New Roman" panose="02020603050405020304" charset="0"/>
                <a:ea typeface="华文楷体" panose="02010600040101010101" pitchFamily="2" charset="-122"/>
              </a:rPr>
            </a:br>
            <a:r>
              <a:rPr lang="zh-CN" altLang="zh-CN" sz="2400" b="1" dirty="0">
                <a:solidFill>
                  <a:srgbClr val="CC0000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yesterday, last week</a:t>
            </a:r>
            <a:r>
              <a:rPr lang="zh-CN" altLang="en-US" sz="2400" b="1" dirty="0">
                <a:solidFill>
                  <a:srgbClr val="CC0000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，</a:t>
            </a:r>
            <a:r>
              <a:rPr lang="zh-CN" altLang="zh-CN" sz="2400" b="1" u="sng" dirty="0">
                <a:solidFill>
                  <a:srgbClr val="CC0000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…ago</a:t>
            </a:r>
            <a:r>
              <a:rPr lang="zh-CN" altLang="zh-CN" sz="2400" b="1" dirty="0">
                <a:solidFill>
                  <a:srgbClr val="CC0000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, in 1980, in October, just now, </a:t>
            </a:r>
            <a:r>
              <a:rPr lang="zh-CN" altLang="en-US" sz="2400" b="1" dirty="0">
                <a:solidFill>
                  <a:srgbClr val="CC0000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具体的时间状语</a:t>
            </a:r>
            <a:endParaRPr lang="zh-CN" altLang="en-US" sz="2400" b="1" dirty="0">
              <a:latin typeface="Times New Roman" panose="02020603050405020304" charset="0"/>
              <a:ea typeface="华文楷体" panose="02010600040101010101" pitchFamily="2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endParaRPr lang="zh-CN" altLang="en-US" sz="2400" b="1" dirty="0">
              <a:latin typeface="Times New Roman" panose="02020603050405020304" charset="0"/>
              <a:ea typeface="华文楷体" panose="02010600040101010101" pitchFamily="2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2400" b="1" dirty="0">
                <a:latin typeface="Times New Roman" panose="02020603050405020304" charset="0"/>
                <a:ea typeface="华文楷体" panose="02010600040101010101" pitchFamily="2" charset="-122"/>
              </a:rPr>
              <a:t>现在完成时的时间状语：</a:t>
            </a:r>
            <a:br>
              <a:rPr lang="zh-CN" altLang="en-US" sz="2400" b="1" dirty="0">
                <a:latin typeface="Times New Roman" panose="02020603050405020304" charset="0"/>
                <a:ea typeface="华文楷体" panose="02010600040101010101" pitchFamily="2" charset="-122"/>
              </a:rPr>
            </a:br>
            <a:r>
              <a:rPr lang="zh-CN" altLang="zh-CN" sz="2400" b="1" u="sng" dirty="0">
                <a:solidFill>
                  <a:srgbClr val="CC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ea typeface="华文楷体" panose="02010600040101010101" pitchFamily="2" charset="-122"/>
              </a:rPr>
              <a:t>for</a:t>
            </a:r>
            <a:r>
              <a:rPr lang="en-US" altLang="zh-CN" sz="2400" b="1" u="sng" dirty="0">
                <a:solidFill>
                  <a:srgbClr val="CC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ea typeface="华文楷体" panose="02010600040101010101" pitchFamily="2" charset="-122"/>
              </a:rPr>
              <a:t>+</a:t>
            </a:r>
            <a:r>
              <a:rPr sz="2400" b="1" u="sng" dirty="0">
                <a:solidFill>
                  <a:srgbClr val="CC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ea typeface="华文楷体" panose="02010600040101010101" pitchFamily="2" charset="-122"/>
              </a:rPr>
              <a:t>一段时间</a:t>
            </a:r>
            <a:r>
              <a:rPr lang="zh-CN" altLang="zh-CN" sz="2400" b="1" dirty="0">
                <a:solidFill>
                  <a:srgbClr val="CC0000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, </a:t>
            </a:r>
            <a:r>
              <a:rPr lang="zh-CN" altLang="zh-CN" sz="2400" b="1" u="sng" dirty="0">
                <a:solidFill>
                  <a:srgbClr val="CC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ea typeface="华文楷体" panose="02010600040101010101" pitchFamily="2" charset="-122"/>
              </a:rPr>
              <a:t>since</a:t>
            </a:r>
            <a:r>
              <a:rPr lang="en-US" altLang="zh-CN" sz="2400" b="1" u="sng" dirty="0">
                <a:solidFill>
                  <a:srgbClr val="CC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ea typeface="华文楷体" panose="02010600040101010101" pitchFamily="2" charset="-122"/>
              </a:rPr>
              <a:t>+</a:t>
            </a:r>
            <a:r>
              <a:rPr sz="2400" b="1" u="sng" dirty="0">
                <a:solidFill>
                  <a:srgbClr val="CC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ea typeface="华文楷体" panose="02010600040101010101" pitchFamily="2" charset="-122"/>
              </a:rPr>
              <a:t>具体时间</a:t>
            </a:r>
            <a:r>
              <a:rPr lang="zh-CN" altLang="zh-CN" sz="2400" b="1" dirty="0">
                <a:solidFill>
                  <a:srgbClr val="CC0000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, so far, ever, never, just, yet, till / until, up to now, in past years, always,</a:t>
            </a:r>
            <a:br>
              <a:rPr lang="zh-CN" altLang="zh-CN" sz="2400" b="1" dirty="0">
                <a:solidFill>
                  <a:srgbClr val="CC0000"/>
                </a:solidFill>
                <a:latin typeface="Times New Roman" panose="02020603050405020304" charset="0"/>
                <a:ea typeface="华文楷体" panose="02010600040101010101" pitchFamily="2" charset="-122"/>
              </a:rPr>
            </a:br>
            <a:r>
              <a:rPr lang="zh-CN" altLang="en-US" sz="2400" b="1" dirty="0">
                <a:solidFill>
                  <a:srgbClr val="CC0000"/>
                </a:solidFill>
                <a:latin typeface="Times New Roman" panose="02020603050405020304" charset="0"/>
                <a:ea typeface="华文楷体" panose="02010600040101010101" pitchFamily="2" charset="-122"/>
              </a:rPr>
              <a:t>不确定的时间状语</a:t>
            </a:r>
            <a:br>
              <a:rPr lang="zh-CN" altLang="en-US" sz="1200" b="1" dirty="0">
                <a:latin typeface="Times New Roman" panose="02020603050405020304" charset="0"/>
                <a:ea typeface="华文楷体" panose="02010600040101010101" pitchFamily="2" charset="-122"/>
              </a:rPr>
            </a:br>
            <a:endParaRPr lang="zh-CN" altLang="en-US" sz="1200" b="1" dirty="0">
              <a:latin typeface="Times New Roman" panose="02020603050405020304" charset="0"/>
              <a:ea typeface="华文楷体" panose="02010600040101010101" pitchFamily="2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en-US" altLang="zh-CN" sz="2400" b="1">
                <a:latin typeface="Times New Roman" panose="02020603050405020304" charset="0"/>
                <a:ea typeface="华文楷体" panose="02010600040101010101" pitchFamily="2" charset="-122"/>
                <a:sym typeface="+mn-ea"/>
              </a:rPr>
              <a:t>  </a:t>
            </a:r>
            <a:endParaRPr lang="zh-CN" altLang="en-US" sz="1200" b="1" dirty="0">
              <a:latin typeface="Times New Roman" panose="02020603050405020304" charset="0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0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charRg st="0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charRg st="0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3729" name="内容占位符 2"/>
          <p:cNvSpPr>
            <a:spLocks noGrp="true"/>
          </p:cNvSpPr>
          <p:nvPr>
            <p:ph idx="1"/>
          </p:nvPr>
        </p:nvSpPr>
        <p:spPr>
          <a:xfrm>
            <a:off x="386715" y="504825"/>
            <a:ext cx="11461115" cy="5848350"/>
          </a:xfrm>
        </p:spPr>
        <p:txBody>
          <a:bodyPr wrap="square" lIns="91440" tIns="45720" rIns="91440" bIns="45720" anchor="t" anchorCtr="false">
            <a:normAutofit fontScale="35000"/>
          </a:bodyPr>
          <a:p>
            <a:pPr eaLnBrk="1" hangingPunct="1">
              <a:lnSpc>
                <a:spcPct val="120000"/>
              </a:lnSpc>
              <a:buNone/>
            </a:pPr>
            <a:r>
              <a:rPr lang="zh-CN" altLang="zh-CN" sz="9600" b="1" dirty="0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endParaRPr lang="zh-CN" altLang="en-US" sz="9600" b="1" dirty="0">
              <a:solidFill>
                <a:srgbClr val="000000"/>
              </a:solidFill>
              <a:latin typeface="微软雅黑" panose="020B0503020204020204" charset="-122"/>
              <a:cs typeface="微软雅黑" panose="020B0503020204020204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9600" b="1" dirty="0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altLang="zh-CN" sz="9600" b="1" dirty="0">
                <a:solidFill>
                  <a:srgbClr val="0000FF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endParaRPr lang="zh-CN" altLang="zh-CN" sz="9600" b="1" dirty="0">
              <a:solidFill>
                <a:srgbClr val="0000FF"/>
              </a:solidFill>
              <a:latin typeface="微软雅黑" panose="020B0503020204020204" charset="-122"/>
              <a:cs typeface="微软雅黑" panose="020B0503020204020204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en-US" altLang="zh-CN" sz="9600" b="1" dirty="0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</a:rPr>
              <a:t>     </a:t>
            </a:r>
            <a:r>
              <a:rPr lang="zh-CN" altLang="zh-CN" sz="9600" b="1" dirty="0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</a:rPr>
              <a:t>They </a:t>
            </a:r>
            <a:r>
              <a:rPr lang="zh-CN" altLang="zh-CN" sz="9600" b="1" dirty="0">
                <a:solidFill>
                  <a:srgbClr val="033C8F"/>
                </a:solidFill>
                <a:latin typeface="微软雅黑" panose="020B0503020204020204" charset="-122"/>
                <a:cs typeface="微软雅黑" panose="020B0503020204020204" charset="-122"/>
              </a:rPr>
              <a:t>have worked</a:t>
            </a:r>
            <a:r>
              <a:rPr lang="zh-CN" altLang="zh-CN" sz="9600" b="1" dirty="0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</a:rPr>
              <a:t> together for ten years</a:t>
            </a:r>
            <a:endParaRPr lang="zh-CN" altLang="zh-CN" sz="9600" b="1" dirty="0">
              <a:latin typeface="微软雅黑" panose="020B0503020204020204" charset="-122"/>
              <a:cs typeface="微软雅黑" panose="020B0503020204020204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en-US" altLang="zh-CN" sz="9600" b="1" dirty="0">
                <a:solidFill>
                  <a:srgbClr val="0000FF"/>
                </a:solidFill>
                <a:latin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altLang="zh-CN" sz="9600" b="1" dirty="0">
                <a:solidFill>
                  <a:srgbClr val="0000FF"/>
                </a:solidFill>
                <a:latin typeface="微软雅黑" panose="020B0503020204020204" charset="-122"/>
                <a:cs typeface="微软雅黑" panose="020B0503020204020204" charset="-122"/>
              </a:rPr>
              <a:t>(</a:t>
            </a:r>
            <a:r>
              <a:rPr lang="zh-CN" altLang="en-US" sz="9600" b="1" dirty="0">
                <a:solidFill>
                  <a:srgbClr val="0000FF"/>
                </a:solidFill>
                <a:latin typeface="微软雅黑" panose="020B0503020204020204" charset="-122"/>
                <a:cs typeface="微软雅黑" panose="020B0503020204020204" charset="-122"/>
              </a:rPr>
              <a:t>可能仍在合作，也可能刚刚结束合作）</a:t>
            </a:r>
            <a:r>
              <a:rPr lang="zh-CN" altLang="zh-CN" sz="9600" b="1" dirty="0">
                <a:solidFill>
                  <a:srgbClr val="0000FF"/>
                </a:solidFill>
                <a:latin typeface="微软雅黑" panose="020B0503020204020204" charset="-122"/>
                <a:cs typeface="微软雅黑" panose="020B0503020204020204" charset="-122"/>
              </a:rPr>
              <a:t>        </a:t>
            </a:r>
            <a:endParaRPr lang="zh-CN" altLang="zh-CN" sz="9600" b="1" dirty="0">
              <a:solidFill>
                <a:srgbClr val="0000FF"/>
              </a:solidFill>
              <a:latin typeface="微软雅黑" panose="020B0503020204020204" charset="-122"/>
              <a:cs typeface="微软雅黑" panose="020B0503020204020204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en-US" altLang="zh-CN" sz="9600" b="1" dirty="0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</a:rPr>
              <a:t>    </a:t>
            </a:r>
            <a:r>
              <a:rPr lang="zh-CN" altLang="zh-CN" sz="9600" b="1" dirty="0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</a:rPr>
              <a:t>They </a:t>
            </a:r>
            <a:r>
              <a:rPr lang="zh-CN" altLang="zh-CN" sz="9600" b="1" dirty="0">
                <a:solidFill>
                  <a:srgbClr val="033C8F"/>
                </a:solidFill>
                <a:latin typeface="微软雅黑" panose="020B0503020204020204" charset="-122"/>
                <a:cs typeface="微软雅黑" panose="020B0503020204020204" charset="-122"/>
              </a:rPr>
              <a:t>worked </a:t>
            </a:r>
            <a:r>
              <a:rPr lang="zh-CN" altLang="zh-CN" sz="9600" b="1" dirty="0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</a:rPr>
              <a:t>together for ten years.</a:t>
            </a:r>
            <a:endParaRPr lang="zh-CN" altLang="zh-CN" sz="9600" b="1" dirty="0">
              <a:latin typeface="微软雅黑" panose="020B0503020204020204" charset="-122"/>
              <a:cs typeface="微软雅黑" panose="020B0503020204020204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en-US" altLang="zh-CN" sz="9600" b="1" dirty="0">
                <a:solidFill>
                  <a:srgbClr val="0000FF"/>
                </a:solidFill>
                <a:latin typeface="微软雅黑" panose="020B0503020204020204" charset="-122"/>
                <a:cs typeface="微软雅黑" panose="020B0503020204020204" charset="-122"/>
              </a:rPr>
              <a:t>   </a:t>
            </a:r>
            <a:r>
              <a:rPr lang="zh-CN" altLang="zh-CN" sz="9600" b="1" dirty="0">
                <a:solidFill>
                  <a:srgbClr val="0000FF"/>
                </a:solidFill>
                <a:latin typeface="微软雅黑" panose="020B0503020204020204" charset="-122"/>
                <a:cs typeface="微软雅黑" panose="020B0503020204020204" charset="-122"/>
              </a:rPr>
              <a:t>(</a:t>
            </a:r>
            <a:r>
              <a:rPr lang="zh-CN" altLang="en-US" sz="9600" b="1" dirty="0">
                <a:solidFill>
                  <a:srgbClr val="0000FF"/>
                </a:solidFill>
                <a:latin typeface="微软雅黑" panose="020B0503020204020204" charset="-122"/>
                <a:cs typeface="微软雅黑" panose="020B0503020204020204" charset="-122"/>
              </a:rPr>
              <a:t>过去曾一起合作，但现在已不在一起工作）</a:t>
            </a:r>
            <a:r>
              <a:rPr lang="zh-CN" altLang="en-US" sz="9600" b="1" dirty="0">
                <a:solidFill>
                  <a:srgbClr val="000000"/>
                </a:solidFill>
                <a:latin typeface="微软雅黑" panose="020B0503020204020204" charset="-122"/>
                <a:cs typeface="微软雅黑" panose="020B0503020204020204" charset="-122"/>
              </a:rPr>
              <a:t>　 </a:t>
            </a:r>
            <a:b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737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37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737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2000"/>
                                        <p:tgtEl>
                                          <p:spTgt spid="737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2000"/>
                                        <p:tgtEl>
                                          <p:spTgt spid="737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2000"/>
                                        <p:tgtEl>
                                          <p:spTgt spid="737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0177" name="内容占位符 2"/>
          <p:cNvSpPr>
            <a:spLocks noGrp="true"/>
          </p:cNvSpPr>
          <p:nvPr>
            <p:ph idx="1"/>
          </p:nvPr>
        </p:nvSpPr>
        <p:spPr>
          <a:xfrm>
            <a:off x="642620" y="709930"/>
            <a:ext cx="10815320" cy="5416550"/>
          </a:xfrm>
        </p:spPr>
        <p:txBody>
          <a:bodyPr wrap="square" lIns="91440" tIns="45720" rIns="91440" bIns="45720" anchor="t" anchorCtr="false">
            <a:normAutofit/>
          </a:bodyPr>
          <a:p>
            <a:pPr algn="just" eaLnBrk="1" hangingPunct="1">
              <a:lnSpc>
                <a:spcPct val="125000"/>
              </a:lnSpc>
              <a:buNone/>
            </a:pPr>
            <a:r>
              <a:rPr sz="2800" b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主语</a:t>
            </a:r>
            <a:r>
              <a:rPr lang="en-US" altLang="zh-CN" sz="2800" b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+have/has+</a:t>
            </a:r>
            <a:r>
              <a:rPr sz="2800" b="1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现在分词</a:t>
            </a:r>
            <a:r>
              <a:rPr sz="2800" b="1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：</a:t>
            </a:r>
            <a:endParaRPr lang="zh-CN" altLang="en-US" sz="28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宋体" pitchFamily="2" charset="-122"/>
            </a:endParaRPr>
          </a:p>
          <a:p>
            <a:pPr algn="just" eaLnBrk="1" hangingPunct="1">
              <a:lnSpc>
                <a:spcPct val="125000"/>
              </a:lnSpc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表示</a:t>
            </a:r>
            <a:r>
              <a:rPr lang="zh-CN" altLang="en-US" sz="2800" b="1" dirty="0">
                <a:solidFill>
                  <a:schemeClr val="accent3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从过去的某一时刻开始，一直延续到现在的动作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，</a:t>
            </a:r>
            <a:r>
              <a:rPr lang="zh-CN" altLang="en-US" sz="2800" b="1" u="sng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这个动作可能刚刚开始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，</a:t>
            </a:r>
            <a:r>
              <a:rPr lang="zh-CN" altLang="en-US" sz="2800" b="1" u="sng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也可能还要继续进行下去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。强调</a:t>
            </a:r>
            <a:r>
              <a:rPr lang="zh-CN" altLang="en-US" sz="2800" b="1" dirty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延续过程，还可表示重复性的动作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。如：</a:t>
            </a:r>
            <a:endParaRPr lang="zh-CN" altLang="en-US" sz="2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just" eaLnBrk="1" hangingPunct="1">
              <a:lnSpc>
                <a:spcPct val="125000"/>
              </a:lnSpc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 </a:t>
            </a:r>
            <a:r>
              <a:rPr lang="zh-CN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He </a:t>
            </a:r>
            <a:r>
              <a:rPr lang="zh-CN" altLang="zh-CN" sz="2800" b="1" u="sng" dirty="0">
                <a:solidFill>
                  <a:srgbClr val="FF0066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has been working</a:t>
            </a:r>
            <a:r>
              <a:rPr lang="zh-CN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 at the school for 30 years. </a:t>
            </a:r>
            <a:endParaRPr lang="zh-CN" altLang="zh-CN" sz="28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宋体" pitchFamily="2" charset="-122"/>
            </a:endParaRPr>
          </a:p>
          <a:p>
            <a:pPr algn="just" eaLnBrk="1" hangingPunct="1">
              <a:lnSpc>
                <a:spcPct val="125000"/>
              </a:lnSpc>
              <a:buNone/>
            </a:pPr>
            <a:r>
              <a:rPr lang="zh-CN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 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他一直在这个学校工作了三十年。</a:t>
            </a:r>
            <a:endParaRPr lang="zh-CN" altLang="en-US" sz="28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宋体" pitchFamily="2" charset="-122"/>
            </a:endParaRPr>
          </a:p>
          <a:p>
            <a:pPr algn="just" eaLnBrk="1" hangingPunct="1">
              <a:lnSpc>
                <a:spcPct val="125000"/>
              </a:lnSpc>
              <a:buNone/>
            </a:pP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 </a:t>
            </a:r>
            <a:r>
              <a:rPr lang="en-US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You </a:t>
            </a:r>
            <a:r>
              <a:rPr altLang="zh-CN" sz="2800" b="1" u="sng" dirty="0">
                <a:solidFill>
                  <a:srgbClr val="FF0066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have been saying</a:t>
            </a:r>
            <a:r>
              <a:rPr lang="en-US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 you can succeed for five years.</a:t>
            </a:r>
            <a:endParaRPr lang="en-US" altLang="zh-CN" sz="28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宋体" pitchFamily="2" charset="-122"/>
            </a:endParaRPr>
          </a:p>
          <a:p>
            <a:pPr algn="just" eaLnBrk="1" hangingPunct="1">
              <a:lnSpc>
                <a:spcPct val="125000"/>
              </a:lnSpc>
              <a:buNone/>
            </a:pPr>
            <a:r>
              <a:rPr lang="en-US" altLang="zh-CN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五年来你一直在说自己能成功。</a:t>
            </a:r>
            <a:endParaRPr lang="zh-CN" altLang="en-US" sz="2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2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文本框 2"/>
          <p:cNvSpPr txBox="true"/>
          <p:nvPr/>
        </p:nvSpPr>
        <p:spPr>
          <a:xfrm>
            <a:off x="642620" y="187960"/>
            <a:ext cx="2943225" cy="52197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p>
            <a:pPr algn="l"/>
            <a:r>
              <a:rPr lang="en-US" altLang="zh-CN" sz="2800" b="1" dirty="0">
                <a:solidFill>
                  <a:srgbClr val="0000FF"/>
                </a:solidFill>
                <a:latin typeface="Times New Roman" panose="02020603050405020304" charset="0"/>
                <a:ea typeface="华文楷体" panose="02010600040101010101" pitchFamily="2" charset="-122"/>
                <a:sym typeface="宋体" pitchFamily="2" charset="-122"/>
              </a:rPr>
              <a:t>8.</a:t>
            </a:r>
            <a:r>
              <a:rPr lang="zh-CN" altLang="en-US" sz="2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现在完成</a:t>
            </a:r>
            <a:r>
              <a:rPr lang="zh-CN" altLang="en-US" sz="2800" b="1" u="sng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进行</a:t>
            </a:r>
            <a:r>
              <a:rPr lang="zh-CN" altLang="en-US" sz="2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时</a:t>
            </a:r>
            <a:endParaRPr lang="zh-CN" altLang="en-US" sz="28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01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01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01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01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01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501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0177" name="内容占位符 2"/>
          <p:cNvSpPr>
            <a:spLocks noGrp="true"/>
          </p:cNvSpPr>
          <p:nvPr>
            <p:ph idx="1"/>
          </p:nvPr>
        </p:nvSpPr>
        <p:spPr>
          <a:xfrm>
            <a:off x="642620" y="709930"/>
            <a:ext cx="10815320" cy="5416550"/>
          </a:xfrm>
        </p:spPr>
        <p:txBody>
          <a:bodyPr wrap="square" lIns="91440" tIns="45720" rIns="91440" bIns="45720" anchor="t" anchorCtr="false">
            <a:normAutofit/>
          </a:bodyPr>
          <a:p>
            <a:pPr algn="just" eaLnBrk="1" hangingPunct="1">
              <a:lnSpc>
                <a:spcPct val="125000"/>
              </a:lnSpc>
              <a:buNone/>
            </a:pPr>
            <a:r>
              <a:rPr lang="zh-CN" altLang="en-US" sz="2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主语</a:t>
            </a:r>
            <a:r>
              <a:rPr lang="en-US" altLang="zh-CN" sz="2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+have/has+</a:t>
            </a:r>
            <a:r>
              <a:rPr sz="2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现在分词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：</a:t>
            </a:r>
            <a:endParaRPr lang="zh-CN" altLang="en-US" sz="28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宋体" pitchFamily="2" charset="-122"/>
            </a:endParaRPr>
          </a:p>
          <a:p>
            <a:pPr algn="just" eaLnBrk="1" hangingPunct="1">
              <a:lnSpc>
                <a:spcPct val="125000"/>
              </a:lnSpc>
              <a:buFont typeface="Wingdings" panose="05000000000000000000" charset="0"/>
              <a:buChar char="p"/>
            </a:pP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注意</a:t>
            </a:r>
            <a:r>
              <a:rPr lang="en-US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(P12)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：</a:t>
            </a:r>
            <a:r>
              <a:rPr lang="zh-CN" altLang="en-US" sz="2800" b="1" dirty="0">
                <a:solidFill>
                  <a:schemeClr val="accent3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现在完成进行时中多</a:t>
            </a:r>
            <a:r>
              <a:rPr lang="zh-CN" altLang="en-US" sz="3200" b="1" u="sng" dirty="0">
                <a:solidFill>
                  <a:schemeClr val="accent3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用延续性动词</a:t>
            </a:r>
            <a:r>
              <a:rPr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。如：</a:t>
            </a:r>
            <a:r>
              <a:rPr lang="en-US" altLang="zh-CN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live, learn, stay, lie, sit, wait, sand, ....</a:t>
            </a:r>
            <a:r>
              <a:rPr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且常和</a:t>
            </a:r>
            <a:r>
              <a:rPr lang="en-US" altLang="zh-CN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all this time</a:t>
            </a:r>
            <a:r>
              <a:rPr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  <a:r>
              <a:rPr lang="en-US" altLang="zh-CN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this week</a:t>
            </a:r>
            <a:r>
              <a:rPr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  <a:r>
              <a:rPr lang="en-US" altLang="zh-CN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this month</a:t>
            </a:r>
            <a:r>
              <a:rPr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  <a:r>
              <a:rPr lang="en-US" altLang="zh-CN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all the morning</a:t>
            </a:r>
            <a:r>
              <a:rPr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  <a:r>
              <a:rPr lang="en-US" altLang="zh-CN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recently</a:t>
            </a:r>
            <a:r>
              <a:rPr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等时间状语，及</a:t>
            </a:r>
            <a:r>
              <a:rPr lang="en-US" altLang="zh-CN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for</a:t>
            </a:r>
            <a:r>
              <a:rPr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引出的短语，</a:t>
            </a:r>
            <a:r>
              <a:rPr lang="en-US" altLang="zh-CN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since</a:t>
            </a:r>
            <a:r>
              <a:rPr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引出的短语或从句连用。</a:t>
            </a:r>
            <a:r>
              <a:rPr lang="en-US" altLang="zh-CN" sz="2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endParaRPr lang="zh-CN" altLang="en-US" sz="2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2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642620" y="187960"/>
            <a:ext cx="2943225" cy="52197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p>
            <a:pPr algn="l"/>
            <a:r>
              <a:rPr lang="en-US" altLang="zh-CN" sz="2800" b="1" dirty="0">
                <a:solidFill>
                  <a:srgbClr val="0000FF"/>
                </a:solidFill>
                <a:latin typeface="Times New Roman" panose="02020603050405020304" charset="0"/>
                <a:ea typeface="华文楷体" panose="02010600040101010101" pitchFamily="2" charset="-122"/>
                <a:sym typeface="宋体" pitchFamily="2" charset="-122"/>
              </a:rPr>
              <a:t>8.</a:t>
            </a:r>
            <a:r>
              <a:rPr lang="zh-CN" altLang="en-US" sz="2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itchFamily="2" charset="-122"/>
              </a:rPr>
              <a:t>现在完成进行时</a:t>
            </a:r>
            <a:endParaRPr lang="zh-CN" altLang="en-US" sz="28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01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01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69882" y="168914"/>
            <a:ext cx="10852237" cy="441964"/>
          </a:xfrm>
        </p:spPr>
        <p:txBody>
          <a:bodyPr>
            <a:normAutofit fontScale="90000"/>
          </a:bodyPr>
          <a:p>
            <a:r>
              <a:rPr sz="2700"/>
              <a:t>现在完成时</a:t>
            </a:r>
            <a:r>
              <a:t>和</a:t>
            </a:r>
            <a:r>
              <a:rPr sz="2700"/>
              <a:t>现在完成进行时</a:t>
            </a:r>
            <a:r>
              <a:t>的区别：</a:t>
            </a: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669925" y="749935"/>
            <a:ext cx="10852150" cy="5904865"/>
          </a:xfrm>
        </p:spPr>
        <p:txBody>
          <a:bodyPr>
            <a:normAutofit/>
          </a:bodyPr>
          <a:p>
            <a:r>
              <a:rPr lang="zh-CN" altLang="en-US" sz="2400"/>
              <a:t>下面就</a:t>
            </a:r>
            <a:r>
              <a:rPr lang="zh-CN" altLang="en-US" sz="2400">
                <a:solidFill>
                  <a:srgbClr val="7030A0"/>
                </a:solidFill>
              </a:rPr>
              <a:t>现在完成进行时</a:t>
            </a:r>
            <a:r>
              <a:rPr lang="zh-CN" altLang="en-US" sz="2400"/>
              <a:t>和</a:t>
            </a:r>
            <a:r>
              <a:rPr lang="zh-CN" altLang="en-US" sz="2400">
                <a:solidFill>
                  <a:srgbClr val="C00000"/>
                </a:solidFill>
              </a:rPr>
              <a:t>现在完成时</a:t>
            </a:r>
            <a:r>
              <a:rPr lang="zh-CN" altLang="en-US" sz="2400"/>
              <a:t>作比较：</a:t>
            </a:r>
            <a:endParaRPr lang="zh-CN" altLang="en-US" sz="2400"/>
          </a:p>
          <a:p>
            <a:r>
              <a:rPr lang="zh-CN" altLang="en-US" sz="2400"/>
              <a:t>1）</a:t>
            </a:r>
            <a:r>
              <a:rPr lang="zh-CN" altLang="en-US" sz="2400">
                <a:solidFill>
                  <a:srgbClr val="7030A0"/>
                </a:solidFill>
              </a:rPr>
              <a:t>现在完成进行时</a:t>
            </a:r>
            <a:r>
              <a:rPr lang="zh-CN" altLang="en-US" sz="2400"/>
              <a:t>和</a:t>
            </a:r>
            <a:r>
              <a:rPr lang="zh-CN" altLang="en-US" sz="2400">
                <a:solidFill>
                  <a:srgbClr val="C00000"/>
                </a:solidFill>
              </a:rPr>
              <a:t>现在完成时</a:t>
            </a:r>
            <a:r>
              <a:rPr lang="zh-CN" altLang="en-US" sz="2400"/>
              <a:t>都可表示动作对现在产生的结果，但</a:t>
            </a:r>
            <a:r>
              <a:rPr lang="zh-CN" altLang="en-US" sz="2400">
                <a:solidFill>
                  <a:srgbClr val="7030A0"/>
                </a:solidFill>
              </a:rPr>
              <a:t>前者</a:t>
            </a:r>
            <a:r>
              <a:rPr lang="zh-CN" altLang="en-US" sz="2400"/>
              <a:t>所表示的的结果是直接的，而</a:t>
            </a:r>
            <a:r>
              <a:rPr lang="zh-CN" altLang="en-US" sz="2400">
                <a:solidFill>
                  <a:srgbClr val="C00000"/>
                </a:solidFill>
              </a:rPr>
              <a:t>后者</a:t>
            </a:r>
            <a:r>
              <a:rPr lang="zh-CN" altLang="en-US" sz="2400"/>
              <a:t>所表示的则是最后的结果。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比如：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Students</a:t>
            </a:r>
            <a:r>
              <a:rPr lang="en-US" altLang="zh-CN" sz="2400"/>
              <a:t> </a:t>
            </a:r>
            <a:r>
              <a:rPr lang="zh-CN" altLang="en-US" sz="2400">
                <a:solidFill>
                  <a:srgbClr val="7030A0"/>
                </a:solidFill>
              </a:rPr>
              <a:t>have been cleaning</a:t>
            </a:r>
            <a:r>
              <a:rPr lang="zh-CN" altLang="en-US" sz="2400"/>
              <a:t> the classroom. 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Students </a:t>
            </a:r>
            <a:r>
              <a:rPr lang="zh-CN" altLang="en-US" sz="2400">
                <a:solidFill>
                  <a:srgbClr val="C00000"/>
                </a:solidFill>
              </a:rPr>
              <a:t>have</a:t>
            </a:r>
            <a:r>
              <a:rPr lang="en-US" altLang="zh-CN" sz="2400">
                <a:solidFill>
                  <a:srgbClr val="C00000"/>
                </a:solidFill>
              </a:rPr>
              <a:t> </a:t>
            </a:r>
            <a:r>
              <a:rPr lang="zh-CN" altLang="en-US" sz="2400">
                <a:solidFill>
                  <a:srgbClr val="C00000"/>
                </a:solidFill>
              </a:rPr>
              <a:t>cleaned</a:t>
            </a:r>
            <a:r>
              <a:rPr lang="zh-CN" altLang="en-US" sz="2400"/>
              <a:t> the classroom.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第一句可以译成“学生一直在打扫教室”。其直接结果可能是：学生还在忙于打扫教室。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第二句可以译成“学生把教室打扫过了”。其最后结果是：现在教室很清洁。</a:t>
            </a:r>
            <a:endParaRPr lang="zh-CN" altLang="en-US" sz="2400"/>
          </a:p>
          <a:p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69882" y="168914"/>
            <a:ext cx="10852237" cy="441964"/>
          </a:xfrm>
        </p:spPr>
        <p:txBody>
          <a:bodyPr>
            <a:normAutofit fontScale="90000"/>
          </a:bodyPr>
          <a:p>
            <a:r>
              <a:rPr sz="2700"/>
              <a:t>现在完成时</a:t>
            </a:r>
            <a:r>
              <a:t>和</a:t>
            </a:r>
            <a:r>
              <a:rPr sz="2700"/>
              <a:t>现在完成进行时</a:t>
            </a:r>
            <a:r>
              <a:t>的区别：</a:t>
            </a: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669925" y="749935"/>
            <a:ext cx="10852150" cy="5904865"/>
          </a:xfrm>
        </p:spPr>
        <p:txBody>
          <a:bodyPr>
            <a:normAutofit/>
          </a:bodyPr>
          <a:p>
            <a:r>
              <a:rPr lang="zh-CN" altLang="en-US" sz="2400"/>
              <a:t>下面就</a:t>
            </a:r>
            <a:r>
              <a:rPr lang="zh-CN" altLang="en-US" sz="2400">
                <a:solidFill>
                  <a:srgbClr val="7030A0"/>
                </a:solidFill>
              </a:rPr>
              <a:t>现在完成进行时</a:t>
            </a:r>
            <a:r>
              <a:rPr lang="zh-CN" altLang="en-US" sz="2400"/>
              <a:t>和</a:t>
            </a:r>
            <a:r>
              <a:rPr lang="zh-CN" altLang="en-US" sz="2400">
                <a:solidFill>
                  <a:srgbClr val="C00000"/>
                </a:solidFill>
              </a:rPr>
              <a:t>现在完成时</a:t>
            </a:r>
            <a:r>
              <a:rPr lang="zh-CN" altLang="en-US" sz="2400"/>
              <a:t>作比较：</a:t>
            </a:r>
            <a:endParaRPr lang="zh-CN" altLang="en-US" sz="2400"/>
          </a:p>
          <a:p>
            <a:r>
              <a:rPr lang="zh-CN" altLang="en-US" sz="2400"/>
              <a:t>2）</a:t>
            </a:r>
            <a:r>
              <a:rPr lang="zh-CN" altLang="en-US" sz="2400">
                <a:solidFill>
                  <a:srgbClr val="7030A0"/>
                </a:solidFill>
              </a:rPr>
              <a:t>现在完成进行时</a:t>
            </a:r>
            <a:r>
              <a:rPr lang="zh-CN" altLang="en-US" sz="2400"/>
              <a:t>通常有延续性，</a:t>
            </a:r>
            <a:r>
              <a:rPr lang="zh-CN" altLang="en-US" sz="2400">
                <a:solidFill>
                  <a:srgbClr val="C00000"/>
                </a:solidFill>
              </a:rPr>
              <a:t>现在完成时</a:t>
            </a:r>
            <a:r>
              <a:rPr lang="zh-CN" altLang="en-US" sz="2400"/>
              <a:t>则没有。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比如：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They </a:t>
            </a:r>
            <a:r>
              <a:rPr lang="zh-CN" altLang="en-US" sz="2400">
                <a:solidFill>
                  <a:srgbClr val="7030A0"/>
                </a:solidFill>
              </a:rPr>
              <a:t>have been widening</a:t>
            </a:r>
            <a:r>
              <a:rPr lang="zh-CN" altLang="en-US" sz="2400"/>
              <a:t> theroad.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They </a:t>
            </a:r>
            <a:r>
              <a:rPr lang="zh-CN" altLang="en-US" sz="2400">
                <a:solidFill>
                  <a:srgbClr val="C00000"/>
                </a:solidFill>
              </a:rPr>
              <a:t>have widened </a:t>
            </a:r>
            <a:r>
              <a:rPr lang="zh-CN" altLang="en-US" sz="2400"/>
              <a:t>the road.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第一句的意思是他们在加宽马路，尚末完工。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第二句的意思是已经完工，可以通车了。</a:t>
            </a: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69882" y="168914"/>
            <a:ext cx="10852237" cy="441964"/>
          </a:xfrm>
        </p:spPr>
        <p:txBody>
          <a:bodyPr>
            <a:normAutofit fontScale="90000"/>
          </a:bodyPr>
          <a:p>
            <a:r>
              <a:rPr sz="2700"/>
              <a:t>现在完成时</a:t>
            </a:r>
            <a:r>
              <a:t>和</a:t>
            </a:r>
            <a:r>
              <a:rPr sz="2700"/>
              <a:t>现在完成进行时</a:t>
            </a:r>
            <a:r>
              <a:t>的区别：</a:t>
            </a: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669925" y="749935"/>
            <a:ext cx="11236960" cy="5904865"/>
          </a:xfrm>
        </p:spPr>
        <p:txBody>
          <a:bodyPr>
            <a:normAutofit/>
          </a:bodyPr>
          <a:p>
            <a:r>
              <a:rPr lang="zh-CN" altLang="en-US" sz="2400"/>
              <a:t>下面就</a:t>
            </a:r>
            <a:r>
              <a:rPr lang="zh-CN" altLang="en-US" sz="2400">
                <a:solidFill>
                  <a:srgbClr val="7030A0"/>
                </a:solidFill>
              </a:rPr>
              <a:t>现在完成进行时</a:t>
            </a:r>
            <a:r>
              <a:rPr lang="zh-CN" altLang="en-US" sz="2400"/>
              <a:t>和</a:t>
            </a:r>
            <a:r>
              <a:rPr lang="zh-CN" altLang="en-US" sz="2400">
                <a:solidFill>
                  <a:srgbClr val="C00000"/>
                </a:solidFill>
              </a:rPr>
              <a:t>现在完成时</a:t>
            </a:r>
            <a:r>
              <a:rPr lang="zh-CN" altLang="en-US" sz="2400"/>
              <a:t>作比较：</a:t>
            </a:r>
            <a:endParaRPr lang="zh-CN" altLang="en-US" sz="2400"/>
          </a:p>
          <a:p>
            <a:r>
              <a:rPr lang="zh-CN" altLang="en-US" sz="2400"/>
              <a:t>3） </a:t>
            </a:r>
            <a:r>
              <a:rPr lang="zh-CN" altLang="en-US" sz="2400">
                <a:solidFill>
                  <a:srgbClr val="7030A0"/>
                </a:solidFill>
              </a:rPr>
              <a:t>现在完成进行时</a:t>
            </a:r>
            <a:r>
              <a:rPr lang="zh-CN" altLang="en-US" sz="2400"/>
              <a:t>表示动作在重复，</a:t>
            </a:r>
            <a:r>
              <a:rPr lang="zh-CN" altLang="en-US" sz="2400">
                <a:solidFill>
                  <a:srgbClr val="C00000"/>
                </a:solidFill>
              </a:rPr>
              <a:t>现在完成时</a:t>
            </a:r>
            <a:r>
              <a:rPr lang="zh-CN" altLang="en-US" sz="2400"/>
              <a:t>则常常不带重复性。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比如：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>
                <a:solidFill>
                  <a:srgbClr val="7030A0"/>
                </a:solidFill>
              </a:rPr>
              <a:t>Have you been</a:t>
            </a:r>
            <a:r>
              <a:rPr lang="en-US" altLang="zh-CN" sz="2400">
                <a:solidFill>
                  <a:srgbClr val="7030A0"/>
                </a:solidFill>
              </a:rPr>
              <a:t> </a:t>
            </a:r>
            <a:r>
              <a:rPr lang="zh-CN" altLang="en-US" sz="2400">
                <a:solidFill>
                  <a:srgbClr val="7030A0"/>
                </a:solidFill>
              </a:rPr>
              <a:t>meeting</a:t>
            </a:r>
            <a:r>
              <a:rPr lang="zh-CN" altLang="en-US" sz="2400"/>
              <a:t> her lately?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>
                <a:solidFill>
                  <a:srgbClr val="C00000"/>
                </a:solidFill>
              </a:rPr>
              <a:t>Have you met</a:t>
            </a:r>
            <a:r>
              <a:rPr lang="zh-CN" altLang="en-US" sz="2400"/>
              <a:t> her lately?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第一句有“经常相见”之意。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第二句则强调是否最近见过面。</a:t>
            </a:r>
            <a:endParaRPr lang="zh-CN" altLang="en-US" sz="2400"/>
          </a:p>
          <a:p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650" name="Picture 2" descr="时态划分图1022-2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489585" y="1512570"/>
            <a:ext cx="11118850" cy="4962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true"/>
          <p:nvPr/>
        </p:nvSpPr>
        <p:spPr>
          <a:xfrm>
            <a:off x="534035" y="501015"/>
            <a:ext cx="5161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 sz="2800" b="1" dirty="0"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谓语动词常用八种时态的划分图</a:t>
            </a:r>
            <a:endParaRPr lang="zh-CN" altLang="en-US" sz="2800" b="1" dirty="0"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69882" y="168914"/>
            <a:ext cx="10852237" cy="441964"/>
          </a:xfrm>
        </p:spPr>
        <p:txBody>
          <a:bodyPr>
            <a:normAutofit fontScale="90000"/>
          </a:bodyPr>
          <a:p>
            <a:r>
              <a:rPr sz="2700"/>
              <a:t>现在完成时</a:t>
            </a:r>
            <a:r>
              <a:t>和</a:t>
            </a:r>
            <a:r>
              <a:rPr sz="2700"/>
              <a:t>现在完成进行时</a:t>
            </a:r>
            <a:r>
              <a:t>的区别：</a:t>
            </a: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669925" y="749935"/>
            <a:ext cx="11236960" cy="5904865"/>
          </a:xfrm>
        </p:spPr>
        <p:txBody>
          <a:bodyPr>
            <a:normAutofit/>
          </a:bodyPr>
          <a:p>
            <a:r>
              <a:rPr lang="zh-CN" altLang="en-US" sz="2400"/>
              <a:t>下面就</a:t>
            </a:r>
            <a:r>
              <a:rPr lang="zh-CN" altLang="en-US" sz="2400">
                <a:solidFill>
                  <a:srgbClr val="7030A0"/>
                </a:solidFill>
              </a:rPr>
              <a:t>现在完成进行时</a:t>
            </a:r>
            <a:r>
              <a:rPr lang="zh-CN" altLang="en-US" sz="2400"/>
              <a:t>和</a:t>
            </a:r>
            <a:r>
              <a:rPr lang="zh-CN" altLang="en-US" sz="2400">
                <a:solidFill>
                  <a:srgbClr val="C00000"/>
                </a:solidFill>
              </a:rPr>
              <a:t>现在完成时</a:t>
            </a:r>
            <a:r>
              <a:rPr lang="zh-CN" altLang="en-US" sz="2400"/>
              <a:t>作比较：</a:t>
            </a:r>
            <a:endParaRPr lang="zh-CN" altLang="en-US" sz="2400"/>
          </a:p>
          <a:p>
            <a:r>
              <a:rPr lang="zh-CN" altLang="en-US" sz="2400"/>
              <a:t>4）</a:t>
            </a:r>
            <a:r>
              <a:rPr lang="zh-CN" altLang="en-US" sz="2400">
                <a:solidFill>
                  <a:srgbClr val="7030A0"/>
                </a:solidFill>
              </a:rPr>
              <a:t> 现在完成进行时</a:t>
            </a:r>
            <a:r>
              <a:rPr lang="zh-CN" altLang="en-US" sz="2400"/>
              <a:t>比较生动，含有明的感情色彩；而</a:t>
            </a:r>
            <a:r>
              <a:rPr lang="zh-CN" altLang="en-US" sz="2400">
                <a:solidFill>
                  <a:srgbClr val="C00000"/>
                </a:solidFill>
              </a:rPr>
              <a:t>现在完成时</a:t>
            </a:r>
            <a:r>
              <a:rPr lang="zh-CN" altLang="en-US" sz="2400"/>
              <a:t>往往只说明一个事实、一种影响或者结果，平铺直叙，没有感情色彩。比如：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Who'</a:t>
            </a:r>
            <a:r>
              <a:rPr lang="zh-CN" altLang="en-US" sz="2400">
                <a:solidFill>
                  <a:srgbClr val="7030A0"/>
                </a:solidFill>
              </a:rPr>
              <a:t>s been eating</a:t>
            </a:r>
            <a:r>
              <a:rPr lang="en-US" altLang="zh-CN" sz="2400"/>
              <a:t> </a:t>
            </a:r>
            <a:r>
              <a:rPr lang="zh-CN" altLang="en-US" sz="2400"/>
              <a:t>my cookies?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Who'</a:t>
            </a:r>
            <a:r>
              <a:rPr lang="zh-CN" altLang="en-US" sz="2400">
                <a:solidFill>
                  <a:srgbClr val="C00000"/>
                </a:solidFill>
              </a:rPr>
              <a:t>s eaten</a:t>
            </a:r>
            <a:r>
              <a:rPr lang="en-US" altLang="zh-CN" sz="2400"/>
              <a:t> </a:t>
            </a:r>
            <a:r>
              <a:rPr lang="zh-CN" altLang="en-US" sz="2400"/>
              <a:t>my</a:t>
            </a:r>
            <a:r>
              <a:rPr lang="en-US" altLang="zh-CN" sz="2400"/>
              <a:t> </a:t>
            </a:r>
            <a:r>
              <a:rPr lang="zh-CN" altLang="en-US" sz="2400"/>
              <a:t>cookies?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第一句表示愤怒不满。现在完成进行时兼有进行时态，所以含有饼干“末”被全部吃光的意思。</a:t>
            </a:r>
            <a:endParaRPr lang="zh-CN" altLang="en-US" sz="2400"/>
          </a:p>
          <a:p>
            <a:pPr>
              <a:buFont typeface="Wingdings" panose="05000000000000000000" charset="0"/>
              <a:buChar char="Ø"/>
            </a:pPr>
            <a:r>
              <a:rPr lang="zh-CN" altLang="en-US" sz="2400"/>
              <a:t>第二句是完成时态，说明饼干“已经”被吃光了。</a:t>
            </a: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TextBox 10"/>
          <p:cNvSpPr txBox="true"/>
          <p:nvPr/>
        </p:nvSpPr>
        <p:spPr>
          <a:xfrm>
            <a:off x="445135" y="357505"/>
            <a:ext cx="266700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9. </a:t>
            </a:r>
            <a:r>
              <a:rPr lang="zh-CN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过去完成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时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2375535" y="4509770"/>
            <a:ext cx="94634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形式：主语</a:t>
            </a:r>
            <a:r>
              <a:rPr lang="en-US" altLang="zh-CN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 had + </a:t>
            </a: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过去分词</a:t>
            </a:r>
            <a:endParaRPr lang="zh-CN" altLang="en-US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74754" name="Picture 2" descr="时态划分图7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809750" y="1198245"/>
            <a:ext cx="8572500" cy="22479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4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2465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2466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2467" name="Rectangle 16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2469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2470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2471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2472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2473" name="Rectangle 15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75777" name="Group 1"/>
          <p:cNvGrpSpPr/>
          <p:nvPr/>
        </p:nvGrpSpPr>
        <p:grpSpPr>
          <a:xfrm>
            <a:off x="722630" y="777240"/>
            <a:ext cx="10805795" cy="5162550"/>
            <a:chOff x="1620" y="2376"/>
            <a:chExt cx="7920" cy="2730"/>
          </a:xfrm>
        </p:grpSpPr>
        <p:sp>
          <p:nvSpPr>
            <p:cNvPr id="62475" name="Rectangle 14"/>
            <p:cNvSpPr/>
            <p:nvPr/>
          </p:nvSpPr>
          <p:spPr>
            <a:xfrm>
              <a:off x="4680" y="3624"/>
              <a:ext cx="1440" cy="78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过去完成时的构成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62476" name="Rectangle 13"/>
            <p:cNvSpPr/>
            <p:nvPr/>
          </p:nvSpPr>
          <p:spPr>
            <a:xfrm>
              <a:off x="3780" y="2844"/>
              <a:ext cx="108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否定句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62477" name="Rectangle 12"/>
            <p:cNvSpPr/>
            <p:nvPr/>
          </p:nvSpPr>
          <p:spPr>
            <a:xfrm>
              <a:off x="5940" y="2844"/>
              <a:ext cx="108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肯定句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62478" name="Rectangle 11"/>
            <p:cNvSpPr/>
            <p:nvPr/>
          </p:nvSpPr>
          <p:spPr>
            <a:xfrm>
              <a:off x="3420" y="4560"/>
              <a:ext cx="144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一般疑问句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62479" name="Rectangle 10"/>
            <p:cNvSpPr/>
            <p:nvPr/>
          </p:nvSpPr>
          <p:spPr>
            <a:xfrm>
              <a:off x="5940" y="4560"/>
              <a:ext cx="1440" cy="54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pPr algn="ctr"/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特殊疑问句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62480" name="Line 9"/>
            <p:cNvSpPr/>
            <p:nvPr/>
          </p:nvSpPr>
          <p:spPr>
            <a:xfrm>
              <a:off x="5400" y="3156"/>
              <a:ext cx="0" cy="468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62481" name="Line 8"/>
            <p:cNvSpPr/>
            <p:nvPr/>
          </p:nvSpPr>
          <p:spPr>
            <a:xfrm>
              <a:off x="5400" y="4404"/>
              <a:ext cx="0" cy="468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62482" name="Line 7"/>
            <p:cNvSpPr/>
            <p:nvPr/>
          </p:nvSpPr>
          <p:spPr>
            <a:xfrm>
              <a:off x="4860" y="3156"/>
              <a:ext cx="1080" cy="0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62483" name="Line 6"/>
            <p:cNvSpPr/>
            <p:nvPr/>
          </p:nvSpPr>
          <p:spPr>
            <a:xfrm>
              <a:off x="4860" y="4872"/>
              <a:ext cx="1080" cy="0"/>
            </a:xfrm>
            <a:prstGeom prst="line">
              <a:avLst/>
            </a:prstGeom>
            <a:ln w="57150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sz="2000" b="1" dirty="0">
                <a:solidFill>
                  <a:srgbClr val="FF0000"/>
                </a:solidFill>
                <a:latin typeface="Arial" panose="02080604020202020204" pitchFamily="34" charset="0"/>
              </a:endParaRPr>
            </a:p>
          </p:txBody>
        </p:sp>
        <p:sp>
          <p:nvSpPr>
            <p:cNvPr id="62484" name="AutoShape 5"/>
            <p:cNvSpPr/>
            <p:nvPr/>
          </p:nvSpPr>
          <p:spPr>
            <a:xfrm>
              <a:off x="1800" y="3624"/>
              <a:ext cx="1620" cy="804"/>
            </a:xfrm>
            <a:prstGeom prst="wedgeRectCallout">
              <a:avLst>
                <a:gd name="adj1" fmla="val 49074"/>
                <a:gd name="adj2" fmla="val 83208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Had+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过去分词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62485" name="AutoShape 4"/>
            <p:cNvSpPr/>
            <p:nvPr/>
          </p:nvSpPr>
          <p:spPr>
            <a:xfrm>
              <a:off x="1620" y="2376"/>
              <a:ext cx="1800" cy="1092"/>
            </a:xfrm>
            <a:prstGeom prst="wedgeRectCallout">
              <a:avLst>
                <a:gd name="adj1" fmla="val 67500"/>
                <a:gd name="adj2" fmla="val -3847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主语 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 had + not 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过去分词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+...</a:t>
              </a:r>
              <a:endParaRPr lang="en-US" altLang="zh-CN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62486" name="AutoShape 3"/>
            <p:cNvSpPr/>
            <p:nvPr/>
          </p:nvSpPr>
          <p:spPr>
            <a:xfrm>
              <a:off x="7560" y="2532"/>
              <a:ext cx="1800" cy="780"/>
            </a:xfrm>
            <a:prstGeom prst="wedgeRectCallout">
              <a:avLst>
                <a:gd name="adj1" fmla="val -79167"/>
                <a:gd name="adj2" fmla="val 8079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主语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 had 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过去分词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+...</a:t>
              </a:r>
              <a:endParaRPr lang="en-US" altLang="zh-CN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  <p:sp>
          <p:nvSpPr>
            <p:cNvPr id="62487" name="AutoShape 2"/>
            <p:cNvSpPr/>
            <p:nvPr/>
          </p:nvSpPr>
          <p:spPr>
            <a:xfrm>
              <a:off x="7920" y="3936"/>
              <a:ext cx="1620" cy="804"/>
            </a:xfrm>
            <a:prstGeom prst="wedgeRectCallout">
              <a:avLst>
                <a:gd name="adj1" fmla="val -82407"/>
                <a:gd name="adj2" fmla="val 57463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疑问词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charset="0"/>
                </a:rPr>
                <a:t>+</a:t>
              </a:r>
              <a:r>
                <a:rPr lang="zh-CN" altLang="en-US" sz="2400" b="1">
                  <a:solidFill>
                    <a:srgbClr val="FF0000"/>
                  </a:solidFill>
                  <a:latin typeface="Times New Roman" panose="02020603050405020304" charset="0"/>
                </a:rPr>
                <a:t>一般疑问句？</a:t>
              </a:r>
              <a:endParaRPr lang="zh-CN" altLang="en-US" sz="2400" b="1">
                <a:solidFill>
                  <a:srgbClr val="FF0000"/>
                </a:solidFill>
                <a:latin typeface="Times New Roman" panose="020206030504050203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5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圆角矩形 4"/>
          <p:cNvSpPr/>
          <p:nvPr/>
        </p:nvSpPr>
        <p:spPr>
          <a:xfrm>
            <a:off x="0" y="137478"/>
            <a:ext cx="3000375" cy="642938"/>
          </a:xfrm>
          <a:prstGeom prst="roundRect">
            <a:avLst/>
          </a:prstGeom>
          <a:solidFill>
            <a:srgbClr val="0062AC"/>
          </a:solidFill>
          <a:ln>
            <a:solidFill>
              <a:srgbClr val="00B0F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trike="noStrike" noProof="1"/>
          </a:p>
        </p:txBody>
      </p:sp>
      <p:sp>
        <p:nvSpPr>
          <p:cNvPr id="5132" name="内容占位符 2"/>
          <p:cNvSpPr>
            <a:spLocks noGrp="true"/>
          </p:cNvSpPr>
          <p:nvPr>
            <p:ph idx="1"/>
          </p:nvPr>
        </p:nvSpPr>
        <p:spPr>
          <a:xfrm>
            <a:off x="-317" y="168275"/>
            <a:ext cx="3400425" cy="571500"/>
          </a:xfrm>
        </p:spPr>
        <p:txBody>
          <a:bodyPr/>
          <a:lstStyle/>
          <a:p>
            <a:pPr marL="0" indent="0" eaLnBrk="1" fontAlgn="base" hangingPunct="1">
              <a:buNone/>
              <a:defRPr/>
            </a:pPr>
            <a:r>
              <a:rPr lang="zh-CN" altLang="en-US" sz="2400" b="1" strike="noStrike" noProof="1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过去完成时基本用法</a:t>
            </a:r>
            <a:endParaRPr lang="zh-CN" altLang="en-US" sz="2400" b="1" strike="noStrike" noProof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3492" name="文本框 2"/>
          <p:cNvSpPr txBox="true"/>
          <p:nvPr/>
        </p:nvSpPr>
        <p:spPr>
          <a:xfrm>
            <a:off x="21590" y="780415"/>
            <a:ext cx="12170410" cy="56470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342900" indent="-342900">
              <a:lnSpc>
                <a:spcPct val="130000"/>
              </a:lnSpc>
              <a:spcBef>
                <a:spcPct val="20000"/>
              </a:spcBef>
            </a:pPr>
            <a:r>
              <a:rPr lang="zh-CN" altLang="en-US" sz="2800" b="1" dirty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构成</a:t>
            </a:r>
            <a:r>
              <a:rPr lang="zh-CN" altLang="zh-CN" sz="2800" b="1" dirty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: had +</a:t>
            </a:r>
            <a:r>
              <a:rPr lang="zh-CN" altLang="en-US" sz="2800" b="1" dirty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过去分词</a:t>
            </a:r>
            <a:endParaRPr lang="zh-CN" altLang="en-US" sz="2800" b="1" dirty="0">
              <a:solidFill>
                <a:srgbClr val="0000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lnSpc>
                <a:spcPct val="100000"/>
              </a:lnSpc>
              <a:spcBef>
                <a:spcPct val="20000"/>
              </a:spcBef>
            </a:pPr>
            <a:r>
              <a:rPr lang="zh-CN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1) 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表示动作或状态发生在</a:t>
            </a:r>
            <a:r>
              <a:rPr lang="zh-CN" altLang="en-US" sz="2800" b="1" u="sng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过去某一时刻或动作之前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，即</a:t>
            </a:r>
            <a:r>
              <a:rPr lang="zh-CN" altLang="en-US" sz="2800" b="1" dirty="0">
                <a:solidFill>
                  <a:srgbClr val="0000FF"/>
                </a:solidFill>
                <a:latin typeface="Tahoma" panose="020B0604030504040204" pitchFamily="34" charset="0"/>
                <a:ea typeface="华文新魏" panose="02010800040101010101" pitchFamily="2" charset="-122"/>
              </a:rPr>
              <a:t>“</a:t>
            </a:r>
            <a:r>
              <a:rPr lang="zh-CN" altLang="en-US" sz="2800" b="1" dirty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过去的过去</a:t>
            </a:r>
            <a:r>
              <a:rPr lang="zh-CN" altLang="en-US" sz="2800" b="1" dirty="0">
                <a:solidFill>
                  <a:srgbClr val="0000FF"/>
                </a:solidFill>
                <a:latin typeface="Tahoma" panose="020B0604030504040204" pitchFamily="34" charset="0"/>
                <a:ea typeface="华文新魏" panose="02010800040101010101" pitchFamily="2" charset="-122"/>
              </a:rPr>
              <a:t>”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。在过去不同时间发生的两个动作中，</a:t>
            </a:r>
            <a:r>
              <a:rPr lang="zh-CN" altLang="en-US" sz="2800" b="1" dirty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发生在先，用过去完成时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；</a:t>
            </a:r>
            <a:r>
              <a:rPr lang="zh-CN" altLang="en-US" sz="2800" b="1" dirty="0">
                <a:solidFill>
                  <a:srgbClr val="0000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发生在后，用一般过去时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  <a:endParaRPr lang="zh-CN" altLang="en-US" sz="2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lnSpc>
                <a:spcPct val="100000"/>
              </a:lnSpc>
              <a:spcBef>
                <a:spcPct val="20000"/>
              </a:spcBef>
            </a:pP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</a:t>
            </a:r>
            <a:r>
              <a:rPr lang="zh-CN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When the police arrived, the thieves </a:t>
            </a:r>
            <a:r>
              <a:rPr lang="zh-CN" altLang="zh-CN" sz="2800" b="1" dirty="0">
                <a:solidFill>
                  <a:srgbClr val="CC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had run</a:t>
            </a:r>
            <a:r>
              <a:rPr lang="zh-CN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away.</a:t>
            </a:r>
            <a:endParaRPr lang="zh-CN" altLang="zh-CN" sz="28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lnSpc>
                <a:spcPct val="100000"/>
              </a:lnSpc>
              <a:spcBef>
                <a:spcPct val="20000"/>
              </a:spcBef>
            </a:pPr>
            <a:endParaRPr lang="zh-CN" altLang="zh-CN" sz="2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lnSpc>
                <a:spcPct val="100000"/>
              </a:lnSpc>
              <a:spcBef>
                <a:spcPct val="20000"/>
              </a:spcBef>
            </a:pPr>
            <a:r>
              <a:rPr lang="zh-CN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The train </a:t>
            </a:r>
            <a:r>
              <a:rPr lang="zh-CN" altLang="zh-CN" sz="2800" b="1" dirty="0">
                <a:solidFill>
                  <a:srgbClr val="CC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had left</a:t>
            </a:r>
            <a:r>
              <a:rPr lang="zh-CN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before I got to the station.</a:t>
            </a:r>
            <a:endParaRPr lang="zh-CN" altLang="zh-CN" sz="2800" b="1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lnSpc>
                <a:spcPct val="100000"/>
              </a:lnSpc>
              <a:spcBef>
                <a:spcPct val="20000"/>
              </a:spcBef>
            </a:pPr>
            <a:endParaRPr lang="zh-CN" altLang="zh-CN" sz="2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lnSpc>
                <a:spcPct val="100000"/>
              </a:lnSpc>
              <a:spcBef>
                <a:spcPct val="40000"/>
              </a:spcBef>
            </a:pPr>
            <a:r>
              <a:rPr lang="zh-CN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2)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表示意向、打算、希望、认为等的动词，如</a:t>
            </a:r>
            <a:r>
              <a:rPr lang="zh-CN" altLang="zh-CN" sz="2800" b="1" dirty="0">
                <a:solidFill>
                  <a:srgbClr val="CC0099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hope, wish, expect, think, intend, mean, suppose</a:t>
            </a:r>
            <a:r>
              <a:rPr lang="zh-CN" altLang="en-US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等，</a:t>
            </a:r>
            <a:r>
              <a:rPr lang="zh-CN" altLang="en-US" sz="2800" b="1" u="sng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用过去完成时表示</a:t>
            </a:r>
            <a:r>
              <a:rPr lang="zh-CN" altLang="zh-CN" sz="2800" b="1" u="sng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"</a:t>
            </a:r>
            <a:r>
              <a:rPr lang="zh-CN" altLang="en-US" sz="2800" b="1" u="sng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原本</a:t>
            </a:r>
            <a:r>
              <a:rPr lang="zh-CN" altLang="zh-CN" sz="2800" b="1" u="sng" dirty="0">
                <a:solidFill>
                  <a:srgbClr val="000000"/>
                </a:solidFill>
                <a:latin typeface="Tahoma" panose="020B0604030504040204" pitchFamily="34" charset="0"/>
                <a:ea typeface="华文新魏" panose="02010800040101010101" pitchFamily="2" charset="-122"/>
              </a:rPr>
              <a:t>…</a:t>
            </a:r>
            <a:r>
              <a:rPr lang="zh-CN" altLang="en-US" sz="2800" b="1" u="sng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，未能</a:t>
            </a:r>
            <a:r>
              <a:rPr lang="zh-CN" altLang="zh-CN" sz="2800" b="1" u="sng" dirty="0">
                <a:solidFill>
                  <a:srgbClr val="000000"/>
                </a:solidFill>
                <a:latin typeface="Tahoma" panose="020B0604030504040204" pitchFamily="34" charset="0"/>
                <a:ea typeface="华文新魏" panose="02010800040101010101" pitchFamily="2" charset="-122"/>
              </a:rPr>
              <a:t>…</a:t>
            </a:r>
            <a:r>
              <a:rPr lang="zh-CN" altLang="zh-CN" sz="2800" b="1" dirty="0">
                <a:solidFill>
                  <a:srgbClr val="000000"/>
                </a:solidFill>
                <a:latin typeface="Tahoma" panose="020B0604030504040204" pitchFamily="34" charset="0"/>
                <a:ea typeface="华文新魏" panose="02010800040101010101" pitchFamily="2" charset="-122"/>
              </a:rPr>
              <a:t>“</a:t>
            </a:r>
            <a:endParaRPr lang="zh-CN" altLang="zh-CN" sz="2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342900" indent="-342900">
              <a:lnSpc>
                <a:spcPct val="100000"/>
              </a:lnSpc>
              <a:spcBef>
                <a:spcPct val="20000"/>
              </a:spcBef>
            </a:pPr>
            <a:r>
              <a:rPr lang="zh-CN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  We </a:t>
            </a:r>
            <a:r>
              <a:rPr lang="zh-CN" altLang="zh-CN" sz="2800" b="1" dirty="0">
                <a:solidFill>
                  <a:srgbClr val="CC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had hoped</a:t>
            </a:r>
            <a:r>
              <a:rPr lang="zh-CN" altLang="zh-CN" sz="2800" b="1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that you would come, but you didn't.</a:t>
            </a:r>
            <a:endParaRPr lang="zh-CN" altLang="en-US" sz="2800">
              <a:latin typeface="Arial" panose="02080604020202020204" pitchFamily="34" charset="0"/>
            </a:endParaRPr>
          </a:p>
        </p:txBody>
      </p:sp>
      <p:sp>
        <p:nvSpPr>
          <p:cNvPr id="4" name="文本框 3"/>
          <p:cNvSpPr txBox="true"/>
          <p:nvPr/>
        </p:nvSpPr>
        <p:spPr>
          <a:xfrm>
            <a:off x="1437640" y="3322638"/>
            <a:ext cx="8388350" cy="4603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r>
              <a:rPr lang="zh-CN" altLang="zh-CN" sz="2000" b="1" noProof="1"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当警察到的时候，小偷已经逃跑了</a:t>
            </a:r>
            <a:r>
              <a:rPr lang="zh-CN" altLang="zh-CN" sz="2400" b="1" noProof="1"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。</a:t>
            </a:r>
            <a:endParaRPr lang="zh-CN" altLang="zh-CN" sz="2400" b="1" noProof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" name="文本框 5"/>
          <p:cNvSpPr txBox="true"/>
          <p:nvPr/>
        </p:nvSpPr>
        <p:spPr>
          <a:xfrm>
            <a:off x="1437640" y="4277678"/>
            <a:ext cx="7072313" cy="3987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r>
              <a:rPr lang="zh-CN" altLang="en-US" sz="2000" b="1" noProof="1"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我到达车站的时候，火车已经开走了。</a:t>
            </a:r>
            <a:endParaRPr lang="zh-CN" altLang="en-US" sz="2000" b="1" noProof="1"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7" name="文本框 6"/>
          <p:cNvSpPr txBox="true"/>
          <p:nvPr/>
        </p:nvSpPr>
        <p:spPr>
          <a:xfrm>
            <a:off x="1819275" y="6325870"/>
            <a:ext cx="6596063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我们本来希望你能来的，但你没来。</a:t>
            </a:r>
            <a:endParaRPr lang="zh-CN" altLang="en-US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34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34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34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34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63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63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634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634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true"/>
      <p:bldP spid="4" grpId="1" animBg="true"/>
      <p:bldP spid="6" grpId="0" animBg="true"/>
      <p:bldP spid="6" grpId="1" animBg="true"/>
      <p:bldP spid="7" grpId="0"/>
      <p:bldP spid="7" grpId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4513" name="内容占位符 2"/>
          <p:cNvSpPr>
            <a:spLocks noGrp="true"/>
          </p:cNvSpPr>
          <p:nvPr>
            <p:ph idx="1"/>
          </p:nvPr>
        </p:nvSpPr>
        <p:spPr>
          <a:xfrm>
            <a:off x="489585" y="301625"/>
            <a:ext cx="11212830" cy="5680075"/>
          </a:xfrm>
        </p:spPr>
        <p:txBody>
          <a:bodyPr wrap="square" lIns="91440" tIns="45720" rIns="91440" bIns="45720" anchor="t" anchorCtr="false">
            <a:normAutofit/>
          </a:bodyPr>
          <a:p>
            <a:pPr eaLnBrk="1" hangingPunct="1">
              <a:buNone/>
            </a:pPr>
            <a:r>
              <a:rPr lang="zh-CN" altLang="zh-CN" sz="2800" b="1" dirty="0">
                <a:solidFill>
                  <a:srgbClr val="000000"/>
                </a:solidFill>
                <a:latin typeface="Times New Roman" panose="02020603050405020304" charset="0"/>
                <a:ea typeface="华文新魏" panose="02010800040101010101" pitchFamily="2" charset="-122"/>
              </a:rPr>
              <a:t>3) </a:t>
            </a: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charset="0"/>
                <a:ea typeface="华文新魏" panose="02010800040101010101" pitchFamily="2" charset="-122"/>
              </a:rPr>
              <a:t>过去完成时的时间状语</a:t>
            </a:r>
            <a:r>
              <a:rPr lang="zh-CN" altLang="zh-CN" sz="2800" b="1" dirty="0">
                <a:solidFill>
                  <a:srgbClr val="0000FF"/>
                </a:solidFill>
                <a:latin typeface="Times New Roman" panose="02020603050405020304" charset="0"/>
                <a:ea typeface="华文新魏" panose="02010800040101010101" pitchFamily="2" charset="-122"/>
              </a:rPr>
              <a:t>before, by the end of, by the time , until , when</a:t>
            </a:r>
            <a:r>
              <a:rPr lang="zh-CN" altLang="en-US" sz="2800" b="1" dirty="0">
                <a:solidFill>
                  <a:srgbClr val="000000"/>
                </a:solidFill>
                <a:latin typeface="Times New Roman" panose="02020603050405020304" charset="0"/>
                <a:ea typeface="华文新魏" panose="02010800040101010101" pitchFamily="2" charset="-122"/>
              </a:rPr>
              <a:t>。</a:t>
            </a:r>
            <a:endParaRPr lang="zh-CN" altLang="en-US" sz="2800" b="1" dirty="0">
              <a:solidFill>
                <a:srgbClr val="000000"/>
              </a:solidFill>
              <a:latin typeface="Times New Roman" panose="02020603050405020304" charset="0"/>
              <a:ea typeface="华文新魏" panose="02010800040101010101" pitchFamily="2" charset="-122"/>
            </a:endParaRPr>
          </a:p>
          <a:p>
            <a:pPr eaLnBrk="1" hangingPunct="1">
              <a:buNone/>
            </a:pPr>
            <a:r>
              <a:rPr lang="zh-CN" altLang="zh-CN" sz="2800" b="1" dirty="0">
                <a:solidFill>
                  <a:srgbClr val="000000"/>
                </a:solidFill>
                <a:latin typeface="Times New Roman" panose="02020603050405020304" charset="0"/>
                <a:ea typeface="华文新魏" panose="02010800040101010101" pitchFamily="2" charset="-122"/>
              </a:rPr>
              <a:t>     He said that he </a:t>
            </a:r>
            <a:r>
              <a:rPr lang="zh-CN" altLang="zh-CN" sz="2800" b="1" dirty="0">
                <a:solidFill>
                  <a:srgbClr val="CC0000"/>
                </a:solidFill>
                <a:latin typeface="Times New Roman" panose="02020603050405020304" charset="0"/>
                <a:ea typeface="华文新魏" panose="02010800040101010101" pitchFamily="2" charset="-122"/>
              </a:rPr>
              <a:t>had learned</a:t>
            </a:r>
            <a:r>
              <a:rPr lang="zh-CN" altLang="zh-CN" sz="2800" b="1" dirty="0">
                <a:solidFill>
                  <a:srgbClr val="000000"/>
                </a:solidFill>
                <a:latin typeface="Times New Roman" panose="02020603050405020304" charset="0"/>
                <a:ea typeface="华文新魏" panose="02010800040101010101" pitchFamily="2" charset="-122"/>
              </a:rPr>
              <a:t> some English before.</a:t>
            </a:r>
            <a:endParaRPr lang="zh-CN" altLang="zh-CN" sz="2800" b="1" dirty="0">
              <a:solidFill>
                <a:srgbClr val="000000"/>
              </a:solidFill>
              <a:latin typeface="Times New Roman" panose="02020603050405020304" charset="0"/>
              <a:ea typeface="华文新魏" panose="02010800040101010101" pitchFamily="2" charset="-122"/>
            </a:endParaRPr>
          </a:p>
          <a:p>
            <a:pPr eaLnBrk="1" hangingPunct="1">
              <a:buNone/>
            </a:pPr>
            <a:r>
              <a:rPr lang="zh-CN" altLang="zh-CN" sz="2800" b="1" dirty="0">
                <a:solidFill>
                  <a:srgbClr val="000000"/>
                </a:solidFill>
                <a:latin typeface="Times New Roman" panose="02020603050405020304" charset="0"/>
                <a:ea typeface="华文新魏" panose="02010800040101010101" pitchFamily="2" charset="-122"/>
              </a:rPr>
              <a:t>     By the time he was twelve, Edison </a:t>
            </a:r>
            <a:r>
              <a:rPr lang="zh-CN" altLang="zh-CN" sz="2800" b="1" dirty="0">
                <a:solidFill>
                  <a:srgbClr val="CC0000"/>
                </a:solidFill>
                <a:latin typeface="Times New Roman" panose="02020603050405020304" charset="0"/>
                <a:ea typeface="华文新魏" panose="02010800040101010101" pitchFamily="2" charset="-122"/>
              </a:rPr>
              <a:t>had began</a:t>
            </a:r>
            <a:r>
              <a:rPr lang="zh-CN" altLang="zh-CN" sz="2800" b="1" dirty="0">
                <a:solidFill>
                  <a:srgbClr val="000000"/>
                </a:solidFill>
                <a:latin typeface="Times New Roman" panose="02020603050405020304" charset="0"/>
                <a:ea typeface="华文新魏" panose="02010800040101010101" pitchFamily="2" charset="-122"/>
              </a:rPr>
              <a:t> to make a living by himself.</a:t>
            </a:r>
            <a:endParaRPr lang="zh-CN" altLang="zh-CN" sz="2800" b="1" dirty="0">
              <a:solidFill>
                <a:srgbClr val="000000"/>
              </a:solidFill>
              <a:latin typeface="Times New Roman" panose="02020603050405020304" charset="0"/>
              <a:ea typeface="华文新魏" panose="02010800040101010101" pitchFamily="2" charset="-122"/>
            </a:endParaRPr>
          </a:p>
          <a:p>
            <a:pPr eaLnBrk="1" hangingPunct="1">
              <a:buNone/>
            </a:pPr>
            <a:br>
              <a:rPr lang="zh-CN" altLang="zh-CN" sz="2800" b="1" dirty="0">
                <a:solidFill>
                  <a:srgbClr val="000000"/>
                </a:solidFill>
                <a:latin typeface="Times New Roman" panose="02020603050405020304" charset="0"/>
                <a:ea typeface="华文新魏" panose="02010800040101010101" pitchFamily="2" charset="-122"/>
              </a:rPr>
            </a:br>
            <a:endParaRPr lang="zh-CN" altLang="en-US" sz="2800">
              <a:latin typeface="Times New Roman" panose="02020603050405020304" charset="0"/>
            </a:endParaRPr>
          </a:p>
        </p:txBody>
      </p:sp>
      <p:sp>
        <p:nvSpPr>
          <p:cNvPr id="4" name="文本框 3"/>
          <p:cNvSpPr txBox="true"/>
          <p:nvPr/>
        </p:nvSpPr>
        <p:spPr>
          <a:xfrm>
            <a:off x="1048068" y="3616008"/>
            <a:ext cx="7358062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爱迪生十二岁的时候已经自食其力了。</a:t>
            </a:r>
            <a:endParaRPr lang="zh-CN" altLang="en-US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4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4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45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45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45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45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1008380" y="125095"/>
            <a:ext cx="317500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PS </a:t>
            </a:r>
            <a:r>
              <a:rPr lang="zh-CN" altLang="en-US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高能预警</a:t>
            </a:r>
            <a:r>
              <a:rPr lang="en-US" altLang="zh-CN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endParaRPr lang="en-US" altLang="zh-CN" sz="40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grpSp>
        <p:nvGrpSpPr>
          <p:cNvPr id="3" name="组合 2" descr="7b0a202020202274657874626f78223a20227b5c2263617465676f72795f69645c223a31303431302c5c2269645c223a32303334323131397d220a7d0a"/>
          <p:cNvGrpSpPr/>
          <p:nvPr/>
        </p:nvGrpSpPr>
        <p:grpSpPr>
          <a:xfrm>
            <a:off x="144145" y="831850"/>
            <a:ext cx="11626215" cy="5881370"/>
            <a:chOff x="5581" y="3720"/>
            <a:chExt cx="8038" cy="3360"/>
          </a:xfrm>
        </p:grpSpPr>
        <p:grpSp>
          <p:nvGrpSpPr>
            <p:cNvPr id="82" name="图形 80"/>
            <p:cNvGrpSpPr/>
            <p:nvPr/>
          </p:nvGrpSpPr>
          <p:grpSpPr>
            <a:xfrm>
              <a:off x="5581" y="3720"/>
              <a:ext cx="8038" cy="3360"/>
              <a:chOff x="3544046" y="2362199"/>
              <a:chExt cx="5103908" cy="2133602"/>
            </a:xfrm>
          </p:grpSpPr>
          <p:sp>
            <p:nvSpPr>
              <p:cNvPr id="83" name="任意多边形: 形状 82"/>
              <p:cNvSpPr/>
              <p:nvPr/>
            </p:nvSpPr>
            <p:spPr>
              <a:xfrm>
                <a:off x="3669551" y="2362199"/>
                <a:ext cx="4983980" cy="2128024"/>
              </a:xfrm>
              <a:custGeom>
                <a:avLst/>
                <a:gdLst>
                  <a:gd name="connsiteX0" fmla="*/ 4983980 w 4983980"/>
                  <a:gd name="connsiteY0" fmla="*/ 2128024 h 2128024"/>
                  <a:gd name="connsiteX1" fmla="*/ 1172783 w 4983980"/>
                  <a:gd name="connsiteY1" fmla="*/ 2128024 h 2128024"/>
                  <a:gd name="connsiteX2" fmla="*/ 1126764 w 4983980"/>
                  <a:gd name="connsiteY2" fmla="*/ 2058299 h 2128024"/>
                  <a:gd name="connsiteX3" fmla="*/ 4914255 w 4983980"/>
                  <a:gd name="connsiteY3" fmla="*/ 2058299 h 2128024"/>
                  <a:gd name="connsiteX4" fmla="*/ 4914255 w 4983980"/>
                  <a:gd name="connsiteY4" fmla="*/ 69726 h 2128024"/>
                  <a:gd name="connsiteX5" fmla="*/ 69726 w 4983980"/>
                  <a:gd name="connsiteY5" fmla="*/ 69726 h 2128024"/>
                  <a:gd name="connsiteX6" fmla="*/ 69726 w 4983980"/>
                  <a:gd name="connsiteY6" fmla="*/ 1694331 h 2128024"/>
                  <a:gd name="connsiteX7" fmla="*/ 0 w 4983980"/>
                  <a:gd name="connsiteY7" fmla="*/ 1694331 h 2128024"/>
                  <a:gd name="connsiteX8" fmla="*/ 0 w 4983980"/>
                  <a:gd name="connsiteY8" fmla="*/ 0 h 2128024"/>
                  <a:gd name="connsiteX9" fmla="*/ 4983980 w 4983980"/>
                  <a:gd name="connsiteY9" fmla="*/ 0 h 2128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983980" h="2128024">
                    <a:moveTo>
                      <a:pt x="4983980" y="2128024"/>
                    </a:moveTo>
                    <a:lnTo>
                      <a:pt x="1172783" y="2128024"/>
                    </a:lnTo>
                    <a:lnTo>
                      <a:pt x="1126764" y="2058299"/>
                    </a:lnTo>
                    <a:lnTo>
                      <a:pt x="4914255" y="2058299"/>
                    </a:lnTo>
                    <a:lnTo>
                      <a:pt x="4914255" y="69726"/>
                    </a:lnTo>
                    <a:lnTo>
                      <a:pt x="69726" y="69726"/>
                    </a:lnTo>
                    <a:lnTo>
                      <a:pt x="69726" y="1694331"/>
                    </a:lnTo>
                    <a:lnTo>
                      <a:pt x="0" y="1694331"/>
                    </a:lnTo>
                    <a:lnTo>
                      <a:pt x="0" y="0"/>
                    </a:lnTo>
                    <a:lnTo>
                      <a:pt x="4983980" y="0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altLang="zh-CN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3544046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3712781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3881517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4050253" y="4144384"/>
                <a:ext cx="207782" cy="345838"/>
              </a:xfrm>
              <a:custGeom>
                <a:avLst/>
                <a:gdLst>
                  <a:gd name="connsiteX0" fmla="*/ 207782 w 207782"/>
                  <a:gd name="connsiteY0" fmla="*/ 345839 h 345838"/>
                  <a:gd name="connsiteX1" fmla="*/ 119928 w 207782"/>
                  <a:gd name="connsiteY1" fmla="*/ 345839 h 345838"/>
                  <a:gd name="connsiteX2" fmla="*/ 0 w 207782"/>
                  <a:gd name="connsiteY2" fmla="*/ 172919 h 345838"/>
                  <a:gd name="connsiteX3" fmla="*/ 119928 w 207782"/>
                  <a:gd name="connsiteY3" fmla="*/ 0 h 345838"/>
                  <a:gd name="connsiteX4" fmla="*/ 207782 w 207782"/>
                  <a:gd name="connsiteY4" fmla="*/ 0 h 345838"/>
                  <a:gd name="connsiteX5" fmla="*/ 87854 w 207782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782" h="345838">
                    <a:moveTo>
                      <a:pt x="207782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7782" y="0"/>
                    </a:lnTo>
                    <a:lnTo>
                      <a:pt x="87854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4220383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4389119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4557855" y="4144384"/>
                <a:ext cx="206387" cy="345838"/>
              </a:xfrm>
              <a:custGeom>
                <a:avLst/>
                <a:gdLst>
                  <a:gd name="connsiteX0" fmla="*/ 206388 w 206387"/>
                  <a:gd name="connsiteY0" fmla="*/ 345839 h 345838"/>
                  <a:gd name="connsiteX1" fmla="*/ 119928 w 206387"/>
                  <a:gd name="connsiteY1" fmla="*/ 345839 h 345838"/>
                  <a:gd name="connsiteX2" fmla="*/ 0 w 206387"/>
                  <a:gd name="connsiteY2" fmla="*/ 172919 h 345838"/>
                  <a:gd name="connsiteX3" fmla="*/ 119928 w 206387"/>
                  <a:gd name="connsiteY3" fmla="*/ 0 h 345838"/>
                  <a:gd name="connsiteX4" fmla="*/ 206388 w 206387"/>
                  <a:gd name="connsiteY4" fmla="*/ 0 h 345838"/>
                  <a:gd name="connsiteX5" fmla="*/ 86460 w 206387"/>
                  <a:gd name="connsiteY5" fmla="*/ 172919 h 34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6387" h="345838">
                    <a:moveTo>
                      <a:pt x="206388" y="345839"/>
                    </a:moveTo>
                    <a:lnTo>
                      <a:pt x="119928" y="345839"/>
                    </a:lnTo>
                    <a:lnTo>
                      <a:pt x="0" y="172919"/>
                    </a:lnTo>
                    <a:lnTo>
                      <a:pt x="119928" y="0"/>
                    </a:lnTo>
                    <a:lnTo>
                      <a:pt x="206388" y="0"/>
                    </a:lnTo>
                    <a:lnTo>
                      <a:pt x="86460" y="172919"/>
                    </a:lnTo>
                    <a:close/>
                  </a:path>
                </a:pathLst>
              </a:custGeom>
              <a:solidFill>
                <a:srgbClr val="26529E"/>
              </a:solidFill>
              <a:ln w="13923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sp>
          <p:nvSpPr>
            <p:cNvPr id="5" name="文本框 4"/>
            <p:cNvSpPr txBox="true"/>
            <p:nvPr/>
          </p:nvSpPr>
          <p:spPr>
            <a:xfrm>
              <a:off x="6440" y="4867"/>
              <a:ext cx="6878" cy="1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6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   </a:t>
              </a:r>
              <a:endPara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400" spc="200">
                  <a:solidFill>
                    <a:srgbClr val="0070C0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如：</a:t>
              </a:r>
              <a:endParaRPr lang="zh-CN" altLang="en-US" sz="2400" spc="200">
                <a:solidFill>
                  <a:srgbClr val="0070C0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They </a:t>
              </a:r>
              <a:r>
                <a:rPr lang="en-US" altLang="zh-CN" sz="2400" spc="200">
                  <a:solidFill>
                    <a:schemeClr val="accent3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had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2400" u="sng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no sooner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2400" spc="200">
                  <a:solidFill>
                    <a:schemeClr val="accent3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reached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the office </a:t>
              </a:r>
              <a:r>
                <a:rPr lang="en-US" altLang="zh-CN" sz="2400" u="sng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than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it </a:t>
              </a:r>
              <a:r>
                <a:rPr lang="en-US" altLang="zh-CN" sz="2400" spc="200">
                  <a:solidFill>
                    <a:schemeClr val="accent3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began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to rain.</a:t>
              </a:r>
              <a:endPara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=</a:t>
              </a:r>
              <a:endPara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 u="sng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No sooner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</a:t>
              </a:r>
              <a:r>
                <a:rPr lang="en-US" altLang="zh-CN" sz="2400" spc="200">
                  <a:solidFill>
                    <a:schemeClr val="accent3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had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they </a:t>
              </a:r>
              <a:r>
                <a:rPr lang="en-US" altLang="zh-CN" sz="2400" spc="200">
                  <a:solidFill>
                    <a:schemeClr val="accent3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reached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the office than it </a:t>
              </a:r>
              <a:r>
                <a:rPr lang="en-US" altLang="zh-CN" sz="2400" spc="200">
                  <a:solidFill>
                    <a:schemeClr val="accent3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began</a:t>
              </a:r>
              <a:r>
                <a:rPr lang="en-US" altLang="zh-CN" sz="2400" spc="200">
                  <a:solidFill>
                    <a:schemeClr val="tx1"/>
                  </a:solidFill>
                  <a:uFillTx/>
                  <a:latin typeface="微软雅黑" panose="020B0503020204020204" charset="-122"/>
                  <a:ea typeface="微软雅黑" panose="020B0503020204020204" charset="-122"/>
                </a:rPr>
                <a:t> to rain.</a:t>
              </a:r>
              <a:endPara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7" name="文本框 6"/>
          <p:cNvSpPr txBox="true"/>
          <p:nvPr/>
        </p:nvSpPr>
        <p:spPr>
          <a:xfrm>
            <a:off x="3155950" y="5851525"/>
            <a:ext cx="15068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sym typeface="+mn-ea"/>
              </a:rPr>
              <a:t>教材</a:t>
            </a:r>
            <a:r>
              <a:rPr lang="en-US" altLang="zh-CN" sz="28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sym typeface="+mn-ea"/>
              </a:rPr>
              <a:t>P11</a:t>
            </a:r>
            <a:endParaRPr lang="en-US" altLang="zh-CN" sz="28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sym typeface="+mn-ea"/>
            </a:endParaRPr>
          </a:p>
        </p:txBody>
      </p:sp>
      <p:sp>
        <p:nvSpPr>
          <p:cNvPr id="9" name="文本框 8"/>
          <p:cNvSpPr txBox="true"/>
          <p:nvPr/>
        </p:nvSpPr>
        <p:spPr>
          <a:xfrm>
            <a:off x="779780" y="1144905"/>
            <a:ext cx="10852150" cy="2009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 algn="l">
              <a:lnSpc>
                <a:spcPct val="130000"/>
              </a:lnSpc>
              <a:buAutoNum type="arabicPeriod"/>
            </a:pPr>
            <a:r>
              <a:rPr lang="zh-CN" altLang="zh-CN" sz="2400" b="1" dirty="0">
                <a:solidFill>
                  <a:srgbClr val="CC0099"/>
                </a:solidFill>
                <a:latin typeface="Times New Roman" panose="02020603050405020304" charset="0"/>
                <a:ea typeface="华文新魏" panose="02010800040101010101" pitchFamily="2" charset="-122"/>
                <a:sym typeface="+mn-ea"/>
              </a:rPr>
              <a:t>no sooner… than; hardly </a:t>
            </a:r>
            <a:r>
              <a:rPr lang="en-US" altLang="zh-CN" sz="2400" b="1" dirty="0">
                <a:solidFill>
                  <a:srgbClr val="CC0099"/>
                </a:solidFill>
                <a:latin typeface="Times New Roman" panose="02020603050405020304" charset="0"/>
                <a:ea typeface="华文新魏" panose="02010800040101010101" pitchFamily="2" charset="-122"/>
                <a:sym typeface="+mn-ea"/>
              </a:rPr>
              <a:t>...</a:t>
            </a:r>
            <a:r>
              <a:rPr lang="zh-CN" altLang="zh-CN" sz="2400" b="1" dirty="0">
                <a:solidFill>
                  <a:srgbClr val="CC0099"/>
                </a:solidFill>
                <a:latin typeface="Times New Roman" panose="02020603050405020304" charset="0"/>
                <a:ea typeface="华文新魏" panose="02010800040101010101" pitchFamily="2" charset="-122"/>
                <a:sym typeface="+mn-ea"/>
              </a:rPr>
              <a:t>when</a:t>
            </a:r>
            <a:r>
              <a:rPr lang="en-US" altLang="zh-CN" sz="2400" b="1" dirty="0">
                <a:solidFill>
                  <a:srgbClr val="CC0099"/>
                </a:solidFill>
                <a:latin typeface="Times New Roman" panose="02020603050405020304" charset="0"/>
                <a:ea typeface="华文新魏" panose="02010800040101010101" pitchFamily="2" charset="-122"/>
                <a:sym typeface="+mn-ea"/>
              </a:rPr>
              <a:t>; scarely...when..</a:t>
            </a:r>
            <a:r>
              <a:rPr lang="zh-CN" altLang="en-US" sz="2400" b="1" dirty="0">
                <a:solidFill>
                  <a:srgbClr val="CC0099"/>
                </a:solidFill>
                <a:latin typeface="Times New Roman" panose="02020603050405020304" charset="0"/>
                <a:ea typeface="华文新魏" panose="02010800040101010101" pitchFamily="2" charset="-122"/>
                <a:sym typeface="+mn-ea"/>
              </a:rPr>
              <a:t>　　刚</a:t>
            </a:r>
            <a:r>
              <a:rPr lang="zh-CN" altLang="zh-CN" sz="2400" b="1" dirty="0">
                <a:solidFill>
                  <a:srgbClr val="CC0099"/>
                </a:solidFill>
                <a:latin typeface="Times New Roman" panose="02020603050405020304" charset="0"/>
                <a:ea typeface="华文新魏" panose="02010800040101010101" pitchFamily="2" charset="-122"/>
                <a:sym typeface="+mn-ea"/>
              </a:rPr>
              <a:t>… </a:t>
            </a:r>
            <a:r>
              <a:rPr lang="zh-CN" altLang="en-US" sz="2400" b="1" dirty="0">
                <a:solidFill>
                  <a:srgbClr val="CC0099"/>
                </a:solidFill>
                <a:latin typeface="Times New Roman" panose="02020603050405020304" charset="0"/>
                <a:ea typeface="华文新魏" panose="02010800040101010101" pitchFamily="2" charset="-122"/>
                <a:sym typeface="+mn-ea"/>
              </a:rPr>
              <a:t>就</a:t>
            </a:r>
            <a:r>
              <a:rPr lang="zh-CN" altLang="zh-CN" sz="2400" b="1" dirty="0">
                <a:solidFill>
                  <a:srgbClr val="CC0099"/>
                </a:solidFill>
                <a:latin typeface="Times New Roman" panose="02020603050405020304" charset="0"/>
                <a:ea typeface="华文新魏" panose="02010800040101010101" pitchFamily="2" charset="-122"/>
                <a:sym typeface="+mn-ea"/>
              </a:rPr>
              <a:t>…</a:t>
            </a:r>
            <a:endParaRPr lang="en-US" altLang="zh-CN" sz="2400" spc="200"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457200" indent="-457200" algn="l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此句型时间状语从句用</a:t>
            </a:r>
            <a:r>
              <a:rPr lang="zh-CN" altLang="en-US" sz="2400" b="1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一般过去时，主句用过去完成时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457200" indent="-457200" algn="l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当</a:t>
            </a:r>
            <a:r>
              <a: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no sooner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，</a:t>
            </a:r>
            <a:r>
              <a: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hardly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或</a:t>
            </a:r>
            <a:r>
              <a: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scarely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谓语句首时，主句应部分倒装，即将助动词</a:t>
            </a:r>
            <a:r>
              <a:rPr lang="en-US" altLang="zh-CN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had</a:t>
            </a:r>
            <a:r>
              <a:rPr lang="zh-CN" altLang="en-US" sz="2400" spc="20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放在主语之前。</a:t>
            </a:r>
            <a:endParaRPr lang="zh-CN" altLang="en-US" sz="2400" spc="20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7" grpId="1"/>
      <p:bldP spid="9" grpId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61424"/>
              <a:chOff x="1205785" y="2436780"/>
              <a:chExt cx="1620000" cy="3861424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6527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1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714500"/>
            <a:ext cx="6992620" cy="15684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2400">
                <a:latin typeface="Arial" panose="02080604020202020204" pitchFamily="34" charset="0"/>
              </a:rPr>
              <a:t>By the end of last year, we __________ more than</a:t>
            </a:r>
            <a:endParaRPr lang="en-US" altLang="en-US" sz="240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 2,000 words.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A. learnt				B. have learnt</a:t>
            </a:r>
            <a:endParaRPr lang="zh-CN" altLang="en-US" sz="2400" dirty="0">
              <a:latin typeface="Arial" panose="02080604020202020204" pitchFamily="34" charset="0"/>
            </a:endParaRPr>
          </a:p>
          <a:p>
            <a:r>
              <a:rPr lang="en-US" altLang="en-US" sz="2400">
                <a:latin typeface="Arial" panose="02080604020202020204" pitchFamily="34" charset="0"/>
              </a:rPr>
              <a:t>C. had learnt				D. learn</a:t>
            </a:r>
            <a:endParaRPr lang="zh-CN" altLang="en-US" sz="2400" dirty="0">
              <a:latin typeface="Arial" panose="02080604020202020204" pitchFamily="34" charset="0"/>
            </a:endParaRPr>
          </a:p>
        </p:txBody>
      </p:sp>
      <p:sp>
        <p:nvSpPr>
          <p:cNvPr id="29" name="TextBox 28"/>
          <p:cNvSpPr txBox="true"/>
          <p:nvPr/>
        </p:nvSpPr>
        <p:spPr>
          <a:xfrm>
            <a:off x="6453188" y="1571625"/>
            <a:ext cx="456565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</a:t>
            </a:r>
            <a:endParaRPr lang="en-US" altLang="zh-CN" sz="3200" b="1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5540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41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42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43" name="Rectangle 10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44" name="Rectangle 11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45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46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47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48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49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50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51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65552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77825" name="Group 1"/>
          <p:cNvGrpSpPr/>
          <p:nvPr/>
        </p:nvGrpSpPr>
        <p:grpSpPr>
          <a:xfrm>
            <a:off x="1809750" y="3714750"/>
            <a:ext cx="8516938" cy="1749425"/>
            <a:chOff x="2052" y="972"/>
            <a:chExt cx="6840" cy="1404"/>
          </a:xfrm>
        </p:grpSpPr>
        <p:sp>
          <p:nvSpPr>
            <p:cNvPr id="65554" name="Oval 7"/>
            <p:cNvSpPr/>
            <p:nvPr/>
          </p:nvSpPr>
          <p:spPr>
            <a:xfrm>
              <a:off x="2052" y="1596"/>
              <a:ext cx="1620" cy="666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解题思路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65555" name="Rectangle 6"/>
            <p:cNvSpPr/>
            <p:nvPr/>
          </p:nvSpPr>
          <p:spPr>
            <a:xfrm>
              <a:off x="4572" y="1866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关键词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65556" name="Rectangle 5"/>
            <p:cNvSpPr/>
            <p:nvPr/>
          </p:nvSpPr>
          <p:spPr>
            <a:xfrm>
              <a:off x="6552" y="1908"/>
              <a:ext cx="23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sz="2000" b="1">
                  <a:latin typeface="Times New Roman" panose="02020603050405020304" charset="0"/>
                </a:rPr>
                <a:t>判断用过去完成时态</a:t>
              </a:r>
              <a:endParaRPr lang="zh-CN" altLang="en-US" sz="2000" b="1">
                <a:latin typeface="Arial" panose="02080604020202020204" pitchFamily="34" charset="0"/>
              </a:endParaRPr>
            </a:p>
          </p:txBody>
        </p:sp>
        <p:sp>
          <p:nvSpPr>
            <p:cNvPr id="65557" name="AutoShape 4"/>
            <p:cNvSpPr/>
            <p:nvPr/>
          </p:nvSpPr>
          <p:spPr>
            <a:xfrm>
              <a:off x="4932" y="972"/>
              <a:ext cx="2340" cy="468"/>
            </a:xfrm>
            <a:prstGeom prst="wedgeRectCallout">
              <a:avLst>
                <a:gd name="adj1" fmla="val -37648"/>
                <a:gd name="adj2" fmla="val 132477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sz="2000" b="1">
                  <a:latin typeface="Times New Roman" panose="02020603050405020304" charset="0"/>
                </a:rPr>
                <a:t>By the end of last year</a:t>
              </a:r>
              <a:endParaRPr lang="en-US" altLang="zh-CN" sz="2000" b="1">
                <a:latin typeface="Arial" panose="02080604020202020204" pitchFamily="34" charset="0"/>
              </a:endParaRPr>
            </a:p>
          </p:txBody>
        </p:sp>
        <p:sp>
          <p:nvSpPr>
            <p:cNvPr id="65558" name="Line 3"/>
            <p:cNvSpPr/>
            <p:nvPr/>
          </p:nvSpPr>
          <p:spPr>
            <a:xfrm>
              <a:off x="3492" y="2178"/>
              <a:ext cx="10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  <p:sp>
          <p:nvSpPr>
            <p:cNvPr id="65559" name="Line 2"/>
            <p:cNvSpPr/>
            <p:nvPr/>
          </p:nvSpPr>
          <p:spPr>
            <a:xfrm flipH="true" flipV="true">
              <a:off x="7272" y="1284"/>
              <a:ext cx="90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sz="2000" b="1" dirty="0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7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7" name="标题 1"/>
          <p:cNvSpPr>
            <a:spLocks noGrp="true"/>
          </p:cNvSpPr>
          <p:nvPr>
            <p:ph type="title"/>
          </p:nvPr>
        </p:nvSpPr>
        <p:spPr>
          <a:xfrm>
            <a:off x="3024188" y="642938"/>
            <a:ext cx="1185863" cy="774700"/>
          </a:xfrm>
        </p:spPr>
        <p:txBody>
          <a:bodyPr/>
          <a:lstStyle/>
          <a:p>
            <a:pPr eaLnBrk="1" fontAlgn="base" hangingPunct="1">
              <a:defRPr/>
            </a:pPr>
            <a:r>
              <a:rPr lang="zh-CN" altLang="en-US" sz="3600" strike="noStrike" noProof="1" dirty="0" smtClean="0">
                <a:solidFill>
                  <a:schemeClr val="accent6">
                    <a:lumMod val="75000"/>
                  </a:schemeClr>
                </a:solidFill>
                <a:latin typeface="方正粗圆简体" panose="03000509000000000000" pitchFamily="65" charset="-122"/>
                <a:ea typeface="方正粗圆简体" panose="03000509000000000000" pitchFamily="65" charset="-122"/>
              </a:rPr>
              <a:t>小结</a:t>
            </a:r>
            <a:endParaRPr lang="zh-CN" altLang="en-US" sz="3600" strike="noStrike" noProof="1" dirty="0" smtClean="0">
              <a:solidFill>
                <a:schemeClr val="accent6">
                  <a:lumMod val="75000"/>
                </a:schemeClr>
              </a:solidFill>
              <a:latin typeface="方正粗圆简体" panose="03000509000000000000" pitchFamily="65" charset="-122"/>
              <a:ea typeface="方正粗圆简体" panose="03000509000000000000" pitchFamily="65" charset="-122"/>
            </a:endParaRPr>
          </a:p>
        </p:txBody>
      </p:sp>
      <p:pic>
        <p:nvPicPr>
          <p:cNvPr id="66562" name="Picture 3" descr="C:\TDDOWNLOAD\pencil.png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881188" y="1143000"/>
            <a:ext cx="927100" cy="927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9" name="内容占位符 2"/>
          <p:cNvSpPr>
            <a:spLocks noGrp="true"/>
          </p:cNvSpPr>
          <p:nvPr>
            <p:ph idx="1"/>
          </p:nvPr>
        </p:nvSpPr>
        <p:spPr>
          <a:xfrm>
            <a:off x="2419985" y="1885315"/>
            <a:ext cx="8242935" cy="2676525"/>
          </a:xfrm>
        </p:spPr>
        <p:txBody>
          <a:bodyPr wrap="square" lIns="91440" tIns="45720" rIns="91440" bIns="45720" anchor="t" anchorCtr="false">
            <a:noAutofit/>
          </a:bodyPr>
          <a:p>
            <a:r>
              <a:rPr lang="zh-CN" altLang="en-US" sz="2400" b="1" dirty="0">
                <a:latin typeface="Times New Roman" panose="02020603050405020304" charset="0"/>
              </a:rPr>
              <a:t>概念：以过去某一时间为标准，在此以前发生的动作或行为，或在过去某动作之前完成的行为，即“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</a:rPr>
              <a:t>过去的过去”</a:t>
            </a:r>
            <a:r>
              <a:rPr lang="zh-CN" altLang="en-US" sz="2400" b="1" dirty="0">
                <a:latin typeface="Times New Roman" panose="02020603050405020304" charset="0"/>
              </a:rPr>
              <a:t>。</a:t>
            </a:r>
            <a:endParaRPr lang="zh-CN" altLang="en-US" sz="2400" b="1" dirty="0">
              <a:latin typeface="Times New Roman" panose="02020603050405020304" charset="0"/>
            </a:endParaRPr>
          </a:p>
          <a:p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</a:rPr>
              <a:t>时间状语：</a:t>
            </a:r>
            <a:r>
              <a:rPr lang="en-US" altLang="en-US" sz="2400" b="1">
                <a:solidFill>
                  <a:srgbClr val="FF0000"/>
                </a:solidFill>
                <a:latin typeface="Times New Roman" panose="02020603050405020304" charset="0"/>
              </a:rPr>
              <a:t>before, by the end of last year (term, month ...), etc. </a:t>
            </a:r>
            <a:endParaRPr lang="en-US" altLang="en-US" sz="2400" b="1">
              <a:solidFill>
                <a:srgbClr val="FF0000"/>
              </a:solidFill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基本结构：</a:t>
            </a:r>
            <a:r>
              <a:rPr lang="en-US" altLang="en-US" sz="2400" b="1">
                <a:latin typeface="Times New Roman" panose="02020603050405020304" charset="0"/>
              </a:rPr>
              <a:t>had 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done</a:t>
            </a:r>
            <a:endParaRPr lang="en-US" altLang="en-US" sz="2400" b="1"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否定形式：</a:t>
            </a:r>
            <a:r>
              <a:rPr lang="en-US" altLang="en-US" sz="2400" b="1">
                <a:latin typeface="Times New Roman" panose="02020603050405020304" charset="0"/>
              </a:rPr>
              <a:t>had 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not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done</a:t>
            </a:r>
            <a:endParaRPr lang="en-US" altLang="en-US" sz="2400" b="1"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一般疑问句：</a:t>
            </a:r>
            <a:r>
              <a:rPr lang="en-US" altLang="en-US" sz="2400" b="1">
                <a:latin typeface="Times New Roman" panose="02020603050405020304" charset="0"/>
              </a:rPr>
              <a:t>had</a:t>
            </a:r>
            <a:r>
              <a:rPr lang="zh-CN" altLang="en-US" sz="2400" b="1" dirty="0">
                <a:latin typeface="Times New Roman" panose="02020603050405020304" charset="0"/>
              </a:rPr>
              <a:t>放于句首</a:t>
            </a:r>
            <a:endParaRPr lang="zh-CN" altLang="en-US" sz="2400" b="1" dirty="0">
              <a:latin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0" end="5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149">
                                            <p:txEl>
                                              <p:charRg st="0" end="5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52" end="1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149">
                                            <p:txEl>
                                              <p:charRg st="52" end="1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14" end="1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149">
                                            <p:txEl>
                                              <p:charRg st="114" end="1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29" end="14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149">
                                            <p:txEl>
                                              <p:charRg st="129" end="14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48" end="16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149">
                                            <p:txEl>
                                              <p:charRg st="148" end="16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 uiExpand="1" build="p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TextBox 10"/>
          <p:cNvSpPr txBox="true"/>
          <p:nvPr/>
        </p:nvSpPr>
        <p:spPr>
          <a:xfrm>
            <a:off x="445135" y="357505"/>
            <a:ext cx="289306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10. </a:t>
            </a:r>
            <a:r>
              <a:rPr lang="zh-CN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将来完成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时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1082040" y="1166495"/>
            <a:ext cx="94634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形式：主语</a:t>
            </a:r>
            <a:r>
              <a:rPr lang="en-US" altLang="zh-CN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 shall/will have + </a:t>
            </a: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过去分词</a:t>
            </a:r>
            <a:endParaRPr lang="zh-CN" altLang="en-US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文本框 2"/>
          <p:cNvSpPr txBox="true"/>
          <p:nvPr/>
        </p:nvSpPr>
        <p:spPr>
          <a:xfrm>
            <a:off x="1198245" y="1898650"/>
            <a:ext cx="9605010" cy="276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en-US" altLang="zh-CN" sz="2400" b="1">
                <a:solidFill>
                  <a:srgbClr val="7030A0"/>
                </a:solidFill>
              </a:rPr>
              <a:t>1. </a:t>
            </a:r>
            <a:r>
              <a:rPr lang="zh-CN" altLang="en-US" sz="2400" b="1">
                <a:solidFill>
                  <a:srgbClr val="7030A0"/>
                </a:solidFill>
              </a:rPr>
              <a:t>表示在</a:t>
            </a:r>
            <a:r>
              <a:rPr lang="zh-CN" altLang="en-US" sz="2800" b="1">
                <a:solidFill>
                  <a:srgbClr val="7030A0"/>
                </a:solidFill>
              </a:rPr>
              <a:t>将来</a:t>
            </a:r>
            <a:r>
              <a:rPr lang="zh-CN" altLang="en-US" sz="2400" b="1">
                <a:solidFill>
                  <a:srgbClr val="7030A0"/>
                </a:solidFill>
              </a:rPr>
              <a:t>某时之前或某动作发生之前已经完成的动作。</a:t>
            </a:r>
            <a:endParaRPr lang="zh-CN" altLang="en-US" sz="2400" b="1">
              <a:solidFill>
                <a:srgbClr val="7030A0"/>
              </a:solidFill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en-US" altLang="zh-CN" sz="2400">
                <a:solidFill>
                  <a:srgbClr val="7030A0"/>
                </a:solidFill>
              </a:rPr>
              <a:t>I </a:t>
            </a:r>
            <a:r>
              <a:rPr lang="en-US" altLang="zh-CN" sz="2400" i="1">
                <a:solidFill>
                  <a:srgbClr val="7030A0"/>
                </a:solidFill>
              </a:rPr>
              <a:t>shall/ will have finished</a:t>
            </a:r>
            <a:r>
              <a:rPr lang="en-US" altLang="zh-CN" sz="2400">
                <a:solidFill>
                  <a:srgbClr val="7030A0"/>
                </a:solidFill>
              </a:rPr>
              <a:t> the job </a:t>
            </a:r>
            <a:r>
              <a:rPr lang="en-US" altLang="zh-CN" sz="2400" u="sng">
                <a:solidFill>
                  <a:srgbClr val="7030A0"/>
                </a:solidFill>
              </a:rPr>
              <a:t>by next</a:t>
            </a:r>
            <a:r>
              <a:rPr lang="en-US" altLang="zh-CN" sz="2400">
                <a:solidFill>
                  <a:srgbClr val="7030A0"/>
                </a:solidFill>
              </a:rPr>
              <a:t> Friday.</a:t>
            </a:r>
            <a:endParaRPr lang="en-US" altLang="zh-CN" sz="2400">
              <a:solidFill>
                <a:srgbClr val="7030A0"/>
              </a:solidFill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en-US" altLang="zh-CN" sz="2400">
                <a:solidFill>
                  <a:srgbClr val="7030A0"/>
                </a:solidFill>
              </a:rPr>
              <a:t>They </a:t>
            </a:r>
            <a:r>
              <a:rPr lang="en-US" altLang="zh-CN" sz="2400" i="1">
                <a:solidFill>
                  <a:srgbClr val="7030A0"/>
                </a:solidFill>
              </a:rPr>
              <a:t>will have finished</a:t>
            </a:r>
            <a:r>
              <a:rPr lang="en-US" altLang="zh-CN" sz="2400">
                <a:solidFill>
                  <a:srgbClr val="7030A0"/>
                </a:solidFill>
              </a:rPr>
              <a:t> the project </a:t>
            </a:r>
            <a:r>
              <a:rPr lang="en-US" altLang="zh-CN" sz="2400" u="sng">
                <a:solidFill>
                  <a:srgbClr val="7030A0"/>
                </a:solidFill>
              </a:rPr>
              <a:t>before next</a:t>
            </a:r>
            <a:r>
              <a:rPr lang="en-US" altLang="zh-CN" sz="2400">
                <a:solidFill>
                  <a:srgbClr val="7030A0"/>
                </a:solidFill>
              </a:rPr>
              <a:t> May.</a:t>
            </a:r>
            <a:endParaRPr lang="en-US" altLang="zh-CN" sz="2400">
              <a:solidFill>
                <a:srgbClr val="7030A0"/>
              </a:solidFill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en-US" altLang="zh-CN" sz="2400">
                <a:solidFill>
                  <a:srgbClr val="7030A0"/>
                </a:solidFill>
              </a:rPr>
              <a:t>I </a:t>
            </a:r>
            <a:r>
              <a:rPr lang="en-US" altLang="zh-CN" sz="2400" i="1">
                <a:solidFill>
                  <a:srgbClr val="7030A0"/>
                </a:solidFill>
              </a:rPr>
              <a:t>shall/ will have moved into</a:t>
            </a:r>
            <a:r>
              <a:rPr lang="en-US" altLang="zh-CN" sz="2400">
                <a:solidFill>
                  <a:srgbClr val="7030A0"/>
                </a:solidFill>
              </a:rPr>
              <a:t> the new house </a:t>
            </a:r>
            <a:r>
              <a:rPr lang="en-US" altLang="zh-CN" sz="2400" u="sng">
                <a:solidFill>
                  <a:srgbClr val="7030A0"/>
                </a:solidFill>
              </a:rPr>
              <a:t>by the end of this</a:t>
            </a:r>
            <a:r>
              <a:rPr lang="en-US" altLang="zh-CN" sz="2400">
                <a:solidFill>
                  <a:srgbClr val="7030A0"/>
                </a:solidFill>
              </a:rPr>
              <a:t> week.</a:t>
            </a:r>
            <a:endParaRPr lang="en-US" altLang="zh-CN" sz="2400">
              <a:solidFill>
                <a:srgbClr val="7030A0"/>
              </a:solidFill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Ø"/>
            </a:pPr>
            <a:endParaRPr lang="en-US" altLang="zh-CN" sz="2400">
              <a:solidFill>
                <a:srgbClr val="7030A0"/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1434465" y="4264660"/>
            <a:ext cx="9542145" cy="2255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zh-CN" altLang="en-US" sz="2400"/>
              <a:t>一般来说，如果句子出现了</a:t>
            </a:r>
            <a:r>
              <a:rPr lang="en-US" altLang="zh-CN" sz="2400"/>
              <a:t>“</a:t>
            </a:r>
            <a:r>
              <a:rPr lang="en-US" altLang="zh-CN" sz="2400">
                <a:highlight>
                  <a:srgbClr val="000000"/>
                </a:highlight>
              </a:rPr>
              <a:t>by + </a:t>
            </a:r>
            <a:r>
              <a:rPr lang="zh-CN" altLang="en-US" sz="2400">
                <a:highlight>
                  <a:srgbClr val="000000"/>
                </a:highlight>
              </a:rPr>
              <a:t>将来时间</a:t>
            </a:r>
            <a:r>
              <a:rPr lang="en-US" altLang="zh-CN" sz="2400"/>
              <a:t>”</a:t>
            </a:r>
            <a:r>
              <a:rPr lang="zh-CN" altLang="en-US" sz="2400"/>
              <a:t>构成的时间状语，句子就要用将来完成时。</a:t>
            </a:r>
            <a:endParaRPr lang="zh-CN" altLang="en-US" sz="24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 animBg="true"/>
      <p:bldP spid="4" grpId="1" animBg="true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TextBox 10"/>
          <p:cNvSpPr txBox="true"/>
          <p:nvPr/>
        </p:nvSpPr>
        <p:spPr>
          <a:xfrm>
            <a:off x="445135" y="357505"/>
            <a:ext cx="289306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10. </a:t>
            </a:r>
            <a:r>
              <a:rPr lang="zh-CN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将来完成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时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1082040" y="1166495"/>
            <a:ext cx="94634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形式：主语</a:t>
            </a:r>
            <a:r>
              <a:rPr lang="en-US" altLang="zh-CN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 shall/will have + </a:t>
            </a: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过去分词</a:t>
            </a:r>
            <a:endParaRPr lang="zh-CN" altLang="en-US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文本框 2"/>
          <p:cNvSpPr txBox="true"/>
          <p:nvPr/>
        </p:nvSpPr>
        <p:spPr>
          <a:xfrm>
            <a:off x="1198245" y="1898650"/>
            <a:ext cx="9605010" cy="3794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en-US" altLang="zh-CN" sz="2400" b="1">
                <a:solidFill>
                  <a:srgbClr val="7030A0"/>
                </a:solidFill>
              </a:rPr>
              <a:t>2. </a:t>
            </a:r>
            <a:r>
              <a:rPr lang="zh-CN" altLang="en-US" sz="2400" b="1">
                <a:solidFill>
                  <a:srgbClr val="7030A0"/>
                </a:solidFill>
              </a:rPr>
              <a:t>表示一个</a:t>
            </a:r>
            <a:r>
              <a:rPr lang="zh-CN" altLang="en-US" sz="2800" b="1">
                <a:solidFill>
                  <a:srgbClr val="7030A0"/>
                </a:solidFill>
              </a:rPr>
              <a:t>持续到</a:t>
            </a:r>
            <a:r>
              <a:rPr lang="zh-CN" altLang="en-US" sz="2400" b="1">
                <a:solidFill>
                  <a:srgbClr val="7030A0"/>
                </a:solidFill>
              </a:rPr>
              <a:t>将来某时之前或某动作发生之前的动作。</a:t>
            </a:r>
            <a:endParaRPr lang="zh-CN" altLang="en-US" sz="2400" b="1">
              <a:solidFill>
                <a:srgbClr val="7030A0"/>
              </a:solidFill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en-US" altLang="zh-CN" sz="2400" u="sng">
                <a:solidFill>
                  <a:srgbClr val="7030A0"/>
                </a:solidFill>
              </a:rPr>
              <a:t>By next Monday</a:t>
            </a:r>
            <a:r>
              <a:rPr lang="en-US" altLang="zh-CN" sz="2400">
                <a:solidFill>
                  <a:srgbClr val="7030A0"/>
                </a:solidFill>
              </a:rPr>
              <a:t>, she</a:t>
            </a:r>
            <a:r>
              <a:rPr lang="en-US" altLang="zh-CN" sz="2400" b="1">
                <a:solidFill>
                  <a:srgbClr val="7030A0"/>
                </a:solidFill>
              </a:rPr>
              <a:t> will have studied</a:t>
            </a:r>
            <a:r>
              <a:rPr lang="en-US" altLang="zh-CN" sz="2400">
                <a:solidFill>
                  <a:srgbClr val="7030A0"/>
                </a:solidFill>
              </a:rPr>
              <a:t> here </a:t>
            </a:r>
            <a:r>
              <a:rPr lang="en-US" altLang="zh-CN" sz="2400" u="sng">
                <a:solidFill>
                  <a:srgbClr val="7030A0"/>
                </a:solidFill>
              </a:rPr>
              <a:t>for three years</a:t>
            </a:r>
            <a:r>
              <a:rPr lang="en-US" altLang="zh-CN" sz="2400">
                <a:solidFill>
                  <a:srgbClr val="7030A0"/>
                </a:solidFill>
              </a:rPr>
              <a:t>.</a:t>
            </a:r>
            <a:endParaRPr lang="en-US" altLang="zh-CN" sz="2400">
              <a:solidFill>
                <a:srgbClr val="7030A0"/>
              </a:solidFill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Ø"/>
            </a:pPr>
            <a:endParaRPr lang="en-US" altLang="zh-CN" sz="2400">
              <a:solidFill>
                <a:srgbClr val="7030A0"/>
              </a:solidFill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p"/>
            </a:pPr>
            <a:r>
              <a:rPr lang="en-US" altLang="zh-CN" sz="2400">
                <a:solidFill>
                  <a:srgbClr val="7030A0"/>
                </a:solidFill>
              </a:rPr>
              <a:t>By the time Mike retires from the army, his two sons</a:t>
            </a:r>
            <a:r>
              <a:rPr lang="en-US" altLang="zh-CN" sz="2400" u="sng">
                <a:solidFill>
                  <a:srgbClr val="7030A0"/>
                </a:solidFill>
              </a:rPr>
              <a:t>          </a:t>
            </a:r>
            <a:r>
              <a:rPr lang="en-US" altLang="zh-CN" sz="2400">
                <a:solidFill>
                  <a:srgbClr val="7030A0"/>
                </a:solidFill>
              </a:rPr>
              <a:t>in the college.</a:t>
            </a:r>
            <a:endParaRPr lang="en-US" altLang="zh-CN" sz="2400">
              <a:solidFill>
                <a:srgbClr val="7030A0"/>
              </a:solidFill>
            </a:endParaRPr>
          </a:p>
          <a:p>
            <a:pPr indent="0">
              <a:lnSpc>
                <a:spcPct val="140000"/>
              </a:lnSpc>
              <a:buFont typeface="Wingdings" panose="05000000000000000000" charset="0"/>
              <a:buNone/>
            </a:pPr>
            <a:r>
              <a:rPr lang="en-US" altLang="zh-CN" sz="2400">
                <a:solidFill>
                  <a:srgbClr val="7030A0"/>
                </a:solidFill>
              </a:rPr>
              <a:t>   A. study      B. have studied    C. had studied     D. will have studied</a:t>
            </a:r>
            <a:endParaRPr lang="en-US" altLang="zh-CN" sz="2400">
              <a:solidFill>
                <a:srgbClr val="7030A0"/>
              </a:solidFill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Ø"/>
            </a:pPr>
            <a:endParaRPr lang="en-US" altLang="zh-CN" sz="2400">
              <a:solidFill>
                <a:srgbClr val="7030A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545445" y="3523615"/>
            <a:ext cx="84328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72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</a:t>
            </a:r>
            <a:endParaRPr lang="en-US" altLang="zh-CN" sz="72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  <p:bldP spid="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4" name="直接箭头连接符 3"/>
          <p:cNvCxnSpPr/>
          <p:nvPr/>
        </p:nvCxnSpPr>
        <p:spPr>
          <a:xfrm>
            <a:off x="1152525" y="2028825"/>
            <a:ext cx="9855835" cy="2032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7253605" y="1851660"/>
            <a:ext cx="9525" cy="19685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文本框 7"/>
          <p:cNvSpPr txBox="true"/>
          <p:nvPr/>
        </p:nvSpPr>
        <p:spPr>
          <a:xfrm>
            <a:off x="5281930" y="403225"/>
            <a:ext cx="19812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时</a:t>
            </a:r>
            <a:r>
              <a:rPr lang="en-US" altLang="zh-CN" sz="2400"/>
              <a:t>   </a:t>
            </a:r>
            <a:r>
              <a:rPr lang="zh-CN" altLang="en-US" sz="2400"/>
              <a:t>间</a:t>
            </a:r>
            <a:endParaRPr lang="zh-CN" altLang="en-US" sz="2400"/>
          </a:p>
        </p:txBody>
      </p:sp>
      <p:sp>
        <p:nvSpPr>
          <p:cNvPr id="9" name="文本框 8"/>
          <p:cNvSpPr txBox="true"/>
          <p:nvPr/>
        </p:nvSpPr>
        <p:spPr>
          <a:xfrm>
            <a:off x="6908800" y="2216150"/>
            <a:ext cx="974725" cy="4298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现</a:t>
            </a:r>
            <a:r>
              <a:rPr lang="en-US" altLang="zh-CN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在</a:t>
            </a:r>
            <a:endParaRPr lang="zh-CN" altLang="en-US" sz="2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文本框 9"/>
          <p:cNvSpPr txBox="true"/>
          <p:nvPr/>
        </p:nvSpPr>
        <p:spPr>
          <a:xfrm>
            <a:off x="6697345" y="2718435"/>
            <a:ext cx="1397635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do/ does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am/ is/ are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文本框 10"/>
          <p:cNvSpPr txBox="true"/>
          <p:nvPr/>
        </p:nvSpPr>
        <p:spPr>
          <a:xfrm>
            <a:off x="5504180" y="3812540"/>
            <a:ext cx="43561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200"/>
              <a:t>Mike is very happy now.</a:t>
            </a:r>
            <a:endParaRPr lang="en-US" altLang="zh-CN" sz="2200"/>
          </a:p>
          <a:p>
            <a:pPr algn="ctr"/>
            <a:r>
              <a:rPr lang="zh-CN" altLang="en-US" sz="2200"/>
              <a:t>麦克现在很开心。</a:t>
            </a:r>
            <a:endParaRPr lang="zh-CN" altLang="en-US" sz="2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0" grpId="1"/>
      <p:bldP spid="11" grpId="0"/>
      <p:bldP spid="11" grpId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true"/>
          <p:nvPr/>
        </p:nvSpPr>
        <p:spPr>
          <a:xfrm>
            <a:off x="567690" y="542290"/>
            <a:ext cx="11056620" cy="4373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3"/>
                </a:solidFill>
              </a:rPr>
              <a:t>注意（</a:t>
            </a:r>
            <a:r>
              <a:rPr lang="en-US" altLang="zh-CN" sz="2400">
                <a:solidFill>
                  <a:schemeClr val="accent3"/>
                </a:solidFill>
              </a:rPr>
              <a:t>P12</a:t>
            </a:r>
            <a:r>
              <a:rPr lang="zh-CN" altLang="en-US" sz="2400">
                <a:solidFill>
                  <a:schemeClr val="accent3"/>
                </a:solidFill>
              </a:rPr>
              <a:t>）：</a:t>
            </a:r>
            <a:r>
              <a:rPr lang="en-US" altLang="zh-CN" sz="2400">
                <a:solidFill>
                  <a:schemeClr val="accent3"/>
                </a:solidFill>
              </a:rPr>
              <a:t>by the time”</a:t>
            </a:r>
            <a:r>
              <a:rPr lang="zh-CN" altLang="en-US" sz="2400">
                <a:solidFill>
                  <a:schemeClr val="accent3"/>
                </a:solidFill>
              </a:rPr>
              <a:t>到</a:t>
            </a:r>
            <a:r>
              <a:rPr lang="en-US" altLang="zh-CN" sz="2400">
                <a:solidFill>
                  <a:schemeClr val="accent3"/>
                </a:solidFill>
              </a:rPr>
              <a:t>.....</a:t>
            </a:r>
            <a:r>
              <a:rPr lang="zh-CN" altLang="en-US" sz="2400">
                <a:solidFill>
                  <a:schemeClr val="accent3"/>
                </a:solidFill>
              </a:rPr>
              <a:t>时为止</a:t>
            </a:r>
            <a:r>
              <a:rPr lang="en-US" altLang="zh-CN" sz="2400">
                <a:solidFill>
                  <a:schemeClr val="accent3"/>
                </a:solidFill>
              </a:rPr>
              <a:t>”</a:t>
            </a:r>
            <a:r>
              <a:rPr lang="zh-CN" altLang="en-US" sz="2400">
                <a:solidFill>
                  <a:schemeClr val="accent3"/>
                </a:solidFill>
              </a:rPr>
              <a:t>，可用作连词引导时间状语从句。</a:t>
            </a:r>
            <a:endParaRPr lang="zh-CN" altLang="en-US" sz="2400">
              <a:solidFill>
                <a:schemeClr val="accent3"/>
              </a:solidFill>
            </a:endParaRPr>
          </a:p>
          <a:p>
            <a:endParaRPr lang="zh-CN" altLang="en-US" sz="2400">
              <a:solidFill>
                <a:schemeClr val="accent3"/>
              </a:solidFill>
            </a:endParaRPr>
          </a:p>
          <a:p>
            <a:pPr marL="457200" indent="-457200">
              <a:lnSpc>
                <a:spcPct val="160000"/>
              </a:lnSpc>
              <a:buAutoNum type="arabicPeriod"/>
            </a:pPr>
            <a:r>
              <a:rPr lang="zh-CN" altLang="en-US" sz="2400">
                <a:solidFill>
                  <a:schemeClr val="accent3"/>
                </a:solidFill>
              </a:rPr>
              <a:t>如果从句用一般过去时，主句用过去完成时，表示</a:t>
            </a:r>
            <a:r>
              <a:rPr lang="en-US" altLang="zh-CN" sz="2400">
                <a:solidFill>
                  <a:schemeClr val="accent3"/>
                </a:solidFill>
              </a:rPr>
              <a:t>“</a:t>
            </a:r>
            <a:r>
              <a:rPr lang="zh-CN" altLang="en-US" sz="2400">
                <a:solidFill>
                  <a:schemeClr val="accent3"/>
                </a:solidFill>
              </a:rPr>
              <a:t>过去的过去</a:t>
            </a:r>
            <a:r>
              <a:rPr lang="en-US" altLang="zh-CN" sz="2400">
                <a:solidFill>
                  <a:schemeClr val="accent3"/>
                </a:solidFill>
              </a:rPr>
              <a:t>”</a:t>
            </a:r>
            <a:endParaRPr lang="en-US" altLang="zh-CN" sz="2400">
              <a:solidFill>
                <a:schemeClr val="accent3"/>
              </a:solidFill>
            </a:endParaRPr>
          </a:p>
          <a:p>
            <a:pPr marL="457200" indent="-45720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By the time he returned home, the meal had been served on the table.</a:t>
            </a:r>
            <a:endParaRPr lang="en-US" altLang="zh-CN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457200" indent="-45720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到他回到家的时候，饭已经端到桌子上了。</a:t>
            </a:r>
            <a:endParaRPr lang="en-US" altLang="zh-CN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457200" indent="-457200">
              <a:lnSpc>
                <a:spcPct val="160000"/>
              </a:lnSpc>
              <a:buFont typeface="+mj-lt"/>
              <a:buAutoNum type="arabicPeriod" startAt="2"/>
            </a:pPr>
            <a:r>
              <a:rPr lang="zh-CN" altLang="en-US" sz="2400">
                <a:solidFill>
                  <a:schemeClr val="accent3"/>
                </a:solidFill>
              </a:rPr>
              <a:t>如果从句用一般现在时（表示将来），主句用将来完成时</a:t>
            </a:r>
            <a:endParaRPr lang="zh-CN" altLang="en-US" sz="2400">
              <a:solidFill>
                <a:schemeClr val="accent3"/>
              </a:solidFill>
            </a:endParaRPr>
          </a:p>
          <a:p>
            <a:pPr marL="457200" indent="-45720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By the time you get back, I will have finished the housework.</a:t>
            </a:r>
            <a:endParaRPr lang="en-US" altLang="zh-CN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457200" indent="-457200">
              <a:lnSpc>
                <a:spcPct val="160000"/>
              </a:lnSpc>
              <a:buFont typeface="Wingdings" panose="05000000000000000000" charset="0"/>
              <a:buChar char="Ø"/>
            </a:pP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到你回来的时候，我将已经做完家务了。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TextBox 10"/>
          <p:cNvSpPr txBox="true"/>
          <p:nvPr/>
        </p:nvSpPr>
        <p:spPr>
          <a:xfrm>
            <a:off x="445135" y="357505"/>
            <a:ext cx="368300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11. </a:t>
            </a:r>
            <a:r>
              <a:rPr lang="zh-CN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过去完成进行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时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1082040" y="1166495"/>
            <a:ext cx="94634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形式：主语</a:t>
            </a:r>
            <a:r>
              <a:rPr lang="en-US" altLang="zh-CN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 had been + </a:t>
            </a:r>
            <a:r>
              <a:rPr lang="zh-CN" altLang="en-US" sz="28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现在分词</a:t>
            </a:r>
            <a:endParaRPr lang="zh-CN" altLang="en-US" sz="28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文本框 2"/>
          <p:cNvSpPr txBox="true"/>
          <p:nvPr/>
        </p:nvSpPr>
        <p:spPr>
          <a:xfrm>
            <a:off x="1198245" y="1898650"/>
            <a:ext cx="9605010" cy="3277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表示</a:t>
            </a:r>
            <a:r>
              <a:rPr lang="zh-CN" altLang="en-US" sz="2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过去</a:t>
            </a:r>
            <a:r>
              <a:rPr lang="zh-CN" altLang="en-US" sz="2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某个时间或某个动作发生之前一直在进行的动作或存在的状态；还可表示在过去某段时间内反复发生的动作。</a:t>
            </a:r>
            <a:endParaRPr lang="zh-CN" altLang="en-US" sz="2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en-US" altLang="zh-CN" sz="2400">
                <a:solidFill>
                  <a:srgbClr val="7030A0"/>
                </a:solidFill>
              </a:rPr>
              <a:t>I </a:t>
            </a:r>
            <a:r>
              <a:rPr lang="en-US" altLang="zh-CN" sz="2400" u="sng">
                <a:solidFill>
                  <a:srgbClr val="7030A0"/>
                </a:solidFill>
              </a:rPr>
              <a:t>didn’t</a:t>
            </a:r>
            <a:r>
              <a:rPr lang="en-US" altLang="zh-CN" sz="2400">
                <a:solidFill>
                  <a:srgbClr val="7030A0"/>
                </a:solidFill>
              </a:rPr>
              <a:t> know you </a:t>
            </a:r>
            <a:r>
              <a:rPr lang="en-US" altLang="zh-CN" sz="2400" b="1">
                <a:solidFill>
                  <a:srgbClr val="7030A0"/>
                </a:solidFill>
              </a:rPr>
              <a:t>h</a:t>
            </a:r>
            <a:r>
              <a:rPr lang="en-US" altLang="zh-CN" sz="2400" b="1" i="1">
                <a:solidFill>
                  <a:srgbClr val="7030A0"/>
                </a:solidFill>
              </a:rPr>
              <a:t>ad been suffering</a:t>
            </a:r>
            <a:r>
              <a:rPr lang="en-US" altLang="zh-CN" sz="2400">
                <a:solidFill>
                  <a:srgbClr val="7030A0"/>
                </a:solidFill>
              </a:rPr>
              <a:t> such great pain.</a:t>
            </a:r>
            <a:endParaRPr lang="en-US" altLang="zh-CN" sz="2400">
              <a:solidFill>
                <a:srgbClr val="7030A0"/>
              </a:solidFill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sz="2400">
                <a:solidFill>
                  <a:srgbClr val="7030A0"/>
                </a:solidFill>
              </a:rPr>
              <a:t>我（当时）不知道你一直在遭受着如此巨大的痛苦。</a:t>
            </a:r>
            <a:endParaRPr lang="en-US" altLang="zh-CN" sz="2400">
              <a:solidFill>
                <a:srgbClr val="7030A0"/>
              </a:solidFill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en-US" altLang="zh-CN" sz="2400">
                <a:solidFill>
                  <a:srgbClr val="7030A0"/>
                </a:solidFill>
              </a:rPr>
              <a:t>She </a:t>
            </a:r>
            <a:r>
              <a:rPr lang="en-US" altLang="zh-CN" sz="2400" b="1" i="1">
                <a:solidFill>
                  <a:srgbClr val="7030A0"/>
                </a:solidFill>
              </a:rPr>
              <a:t>had been telling</a:t>
            </a:r>
            <a:r>
              <a:rPr lang="en-US" altLang="zh-CN" sz="2400">
                <a:solidFill>
                  <a:srgbClr val="7030A0"/>
                </a:solidFill>
              </a:rPr>
              <a:t> me that</a:t>
            </a:r>
            <a:r>
              <a:rPr lang="en-US" altLang="zh-CN" sz="2400" u="sng">
                <a:solidFill>
                  <a:srgbClr val="7030A0"/>
                </a:solidFill>
              </a:rPr>
              <a:t> I was</a:t>
            </a:r>
            <a:r>
              <a:rPr lang="en-US" altLang="zh-CN" sz="2400">
                <a:solidFill>
                  <a:srgbClr val="7030A0"/>
                </a:solidFill>
              </a:rPr>
              <a:t> not competent in the job.</a:t>
            </a:r>
            <a:endParaRPr lang="en-US" altLang="zh-CN" sz="2400">
              <a:solidFill>
                <a:srgbClr val="7030A0"/>
              </a:solidFill>
            </a:endParaRPr>
          </a:p>
          <a:p>
            <a:pPr marL="342900" indent="-342900"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sz="2400">
                <a:solidFill>
                  <a:srgbClr val="7030A0"/>
                </a:solidFill>
              </a:rPr>
              <a:t>她一直在告诉我，我不能胜任这项工作。</a:t>
            </a:r>
            <a:endParaRPr lang="zh-CN" altLang="en-US" sz="2400">
              <a:solidFill>
                <a:srgbClr val="7030A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TextBox 10"/>
          <p:cNvSpPr txBox="true"/>
          <p:nvPr/>
        </p:nvSpPr>
        <p:spPr>
          <a:xfrm>
            <a:off x="445135" y="357505"/>
            <a:ext cx="3299460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12. </a:t>
            </a:r>
            <a:r>
              <a:rPr lang="zh-CN" altLang="en-US" sz="3200" b="1">
                <a:solidFill>
                  <a:schemeClr val="accent1"/>
                </a:solidFill>
                <a:latin typeface="Arial" panose="02080604020202020204" pitchFamily="34" charset="0"/>
              </a:rPr>
              <a:t>过去将来时</a:t>
            </a:r>
            <a:r>
              <a:rPr lang="zh-CN" altLang="en-US" sz="3200" b="1" dirty="0">
                <a:solidFill>
                  <a:schemeClr val="accent1"/>
                </a:solidFill>
                <a:latin typeface="Arial" panose="02080604020202020204" pitchFamily="34" charset="0"/>
              </a:rPr>
              <a:t>：</a:t>
            </a:r>
            <a:endParaRPr lang="zh-CN" altLang="en-US" sz="3200" b="1" dirty="0">
              <a:solidFill>
                <a:schemeClr val="accent1"/>
              </a:solidFill>
              <a:latin typeface="Arial" panose="02080604020202020204" pitchFamily="34" charset="0"/>
            </a:endParaRPr>
          </a:p>
        </p:txBody>
      </p:sp>
      <p:sp>
        <p:nvSpPr>
          <p:cNvPr id="2" name="文本框 1"/>
          <p:cNvSpPr txBox="true"/>
          <p:nvPr/>
        </p:nvSpPr>
        <p:spPr>
          <a:xfrm>
            <a:off x="444500" y="1197610"/>
            <a:ext cx="109848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AutoNum type="arabicPeriod"/>
            </a:pPr>
            <a:r>
              <a:rPr lang="zh-CN" altLang="en-US" sz="24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形式：主语</a:t>
            </a:r>
            <a:r>
              <a:rPr lang="en-US" altLang="zh-CN" sz="24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 should/would + </a:t>
            </a:r>
            <a:r>
              <a:rPr lang="zh-CN" altLang="en-US" sz="2400">
                <a:solidFill>
                  <a:srgbClr val="0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动词原形</a:t>
            </a:r>
            <a:endParaRPr lang="zh-CN" altLang="en-US" sz="2400">
              <a:solidFill>
                <a:srgbClr val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文本框 2"/>
          <p:cNvSpPr txBox="true"/>
          <p:nvPr/>
        </p:nvSpPr>
        <p:spPr>
          <a:xfrm>
            <a:off x="1134745" y="3854450"/>
            <a:ext cx="9605010" cy="26752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pPr>
              <a:lnSpc>
                <a:spcPct val="140000"/>
              </a:lnSpc>
            </a:pPr>
            <a:r>
              <a:rPr lang="zh-CN" altLang="en-US" sz="2400" b="1">
                <a:solidFill>
                  <a:schemeClr val="accent3"/>
                </a:solidFill>
                <a:effectLst/>
              </a:rPr>
              <a:t>表示在过去某时看来将要发生的动作或存在的状态。表示过去习惯性的动作或者存在的状态。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  <a:sym typeface="+mn-ea"/>
              </a:rPr>
              <a:t>用于间接引语及宾语从句中。</a:t>
            </a:r>
            <a:endParaRPr lang="zh-CN" altLang="en-US" sz="2400" b="1">
              <a:solidFill>
                <a:schemeClr val="accent3"/>
              </a:solidFill>
              <a:effectLst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r>
              <a:rPr lang="en-US" altLang="en-US" sz="2400" b="1">
                <a:latin typeface="Times New Roman" panose="02020603050405020304" charset="0"/>
              </a:rPr>
              <a:t>Every day, Mrs. Wang would go and talk with her students.</a:t>
            </a:r>
            <a:endParaRPr lang="en-US" altLang="en-US" sz="2400" b="1">
              <a:latin typeface="Times New Roman" panose="02020603050405020304" charset="0"/>
            </a:endParaRPr>
          </a:p>
          <a:p>
            <a:pPr>
              <a:lnSpc>
                <a:spcPct val="140000"/>
              </a:lnSpc>
            </a:pPr>
            <a:r>
              <a:rPr lang="en-US" altLang="en-US" sz="2400" b="1">
                <a:latin typeface="Times New Roman" panose="02020603050405020304" charset="0"/>
                <a:sym typeface="+mn-ea"/>
              </a:rPr>
              <a:t>I didn’t know if she would come.</a:t>
            </a:r>
            <a:endParaRPr lang="en-US" altLang="en-US" sz="2400" b="1">
              <a:latin typeface="Times New Roman" panose="02020603050405020304" charset="0"/>
            </a:endParaRPr>
          </a:p>
          <a:p>
            <a:pPr>
              <a:lnSpc>
                <a:spcPct val="140000"/>
              </a:lnSpc>
            </a:pPr>
            <a:r>
              <a:rPr lang="en-US" altLang="en-US" sz="2400" b="1">
                <a:latin typeface="Times New Roman" panose="02020603050405020304" charset="0"/>
              </a:rPr>
              <a:t>She said her mother would come to see her the next day.</a:t>
            </a:r>
            <a:endParaRPr lang="en-US" altLang="en-US" sz="2400" b="1">
              <a:latin typeface="Times New Roman" panose="02020603050405020304" charset="0"/>
            </a:endParaRPr>
          </a:p>
        </p:txBody>
      </p:sp>
      <p:pic>
        <p:nvPicPr>
          <p:cNvPr id="79874" name="Picture 2" descr="时态划分图8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314450" y="1657985"/>
            <a:ext cx="8596313" cy="20859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9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24"/>
          <p:cNvGrpSpPr/>
          <p:nvPr/>
        </p:nvGrpSpPr>
        <p:grpSpPr bwMode="auto">
          <a:xfrm>
            <a:off x="2095472" y="642918"/>
            <a:ext cx="2122477" cy="785817"/>
            <a:chOff x="877865" y="1650963"/>
            <a:chExt cx="2336814" cy="4206929"/>
          </a:xfrm>
        </p:grpSpPr>
        <p:sp>
          <p:nvSpPr>
            <p:cNvPr id="4" name="AutoShape 4"/>
            <p:cNvSpPr>
              <a:spLocks noChangeArrowheads="true"/>
            </p:cNvSpPr>
            <p:nvPr/>
          </p:nvSpPr>
          <p:spPr bwMode="white">
            <a:xfrm>
              <a:off x="877865" y="2018007"/>
              <a:ext cx="2336814" cy="3839885"/>
            </a:xfrm>
            <a:prstGeom prst="roundRect">
              <a:avLst>
                <a:gd name="adj" fmla="val 5304"/>
              </a:avLst>
            </a:prstGeom>
            <a:solidFill>
              <a:schemeClr val="bg1">
                <a:alpha val="60000"/>
              </a:schemeClr>
            </a:solidFill>
            <a:ln w="38100">
              <a:gradFill>
                <a:gsLst>
                  <a:gs pos="50000">
                    <a:srgbClr val="FFCF01"/>
                  </a:gs>
                  <a:gs pos="100000">
                    <a:srgbClr val="E22000"/>
                  </a:gs>
                </a:gsLst>
                <a:lin ang="5400000" scaled="false"/>
              </a:gradFill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contourW="19050">
              <a:bevelT w="101600" prst="divot"/>
              <a:bevelB w="0" h="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base"/>
              <a:endParaRPr lang="zh-CN" altLang="en-US" sz="2000" strike="noStrike" noProof="1" dirty="0">
                <a:solidFill>
                  <a:schemeClr val="tx1"/>
                </a:solidFill>
                <a:latin typeface="Times New Roman" panose="02020603050405020304" charset="0"/>
                <a:ea typeface="微软雅黑" panose="020B0503020204020204" charset="-122"/>
                <a:cs typeface="Times New Roman" panose="02020603050405020304" charset="0"/>
              </a:endParaRPr>
            </a:p>
          </p:txBody>
        </p:sp>
        <p:grpSp>
          <p:nvGrpSpPr>
            <p:cNvPr id="3" name="组合 11"/>
            <p:cNvGrpSpPr/>
            <p:nvPr/>
          </p:nvGrpSpPr>
          <p:grpSpPr bwMode="auto">
            <a:xfrm>
              <a:off x="1237865" y="1650963"/>
              <a:ext cx="1620000" cy="3859475"/>
              <a:chOff x="1205785" y="2436780"/>
              <a:chExt cx="1620000" cy="3859475"/>
            </a:xfrm>
          </p:grpSpPr>
          <p:sp>
            <p:nvSpPr>
              <p:cNvPr id="13" name="AutoShape 3"/>
              <p:cNvSpPr>
                <a:spLocks noChangeArrowheads="true"/>
              </p:cNvSpPr>
              <p:nvPr/>
            </p:nvSpPr>
            <p:spPr bwMode="auto">
              <a:xfrm>
                <a:off x="1205785" y="2436780"/>
                <a:ext cx="1620000" cy="504000"/>
              </a:xfrm>
              <a:prstGeom prst="roundRect">
                <a:avLst/>
              </a:prstGeom>
              <a:gradFill flip="none" rotWithShape="true">
                <a:gsLst>
                  <a:gs pos="0">
                    <a:srgbClr val="FFCF01"/>
                  </a:gs>
                  <a:gs pos="90000">
                    <a:srgbClr val="E22000"/>
                  </a:gs>
                </a:gsLst>
                <a:lin ang="2700000" scaled="true"/>
                <a:tileRect/>
              </a:gradFill>
              <a:ln w="25400">
                <a:noFill/>
              </a:ln>
              <a:effectLst>
                <a:outerShdw blurRad="225425" dist="38100" dir="5220000" algn="ctr">
                  <a:srgbClr val="000000">
                    <a:alpha val="33000"/>
                  </a:srgbClr>
                </a:outerShdw>
              </a:effectLst>
              <a:scene3d>
                <a:camera prst="orthographicFront"/>
                <a:lightRig rig="flat" dir="t"/>
              </a:scene3d>
              <a:sp3d extrusionH="304800" contourW="19050">
                <a:bevelT prst="convex"/>
                <a:bevelB w="0" h="0"/>
                <a:contourClr>
                  <a:srgbClr val="FFE593"/>
                </a:contourClr>
              </a:sp3d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  <a:buFont typeface="Wingdings" panose="05000000000000000000" pitchFamily="2" charset="2"/>
                  <a:buChar char="u"/>
                  <a:defRPr/>
                </a:pPr>
                <a:endParaRPr lang="zh-CN" altLang="zh-CN" sz="1600" b="1" strike="noStrike" noProof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TextBox 13"/>
              <p:cNvSpPr txBox="true"/>
              <p:nvPr/>
            </p:nvSpPr>
            <p:spPr bwMode="auto">
              <a:xfrm>
                <a:off x="1265620" y="3201677"/>
                <a:ext cx="1380118" cy="3094578"/>
              </a:xfrm>
              <a:prstGeom prst="roundRect">
                <a:avLst/>
              </a:prstGeom>
              <a:noFill/>
              <a:scene3d>
                <a:camera prst="orthographicFront"/>
                <a:lightRig rig="threePt" dir="t"/>
              </a:scene3d>
              <a:sp3d/>
            </p:spPr>
            <p:txBody>
              <a:bodyPr wrap="square">
                <a:spAutoFit/>
              </a:bodyPr>
              <a:lstStyle/>
              <a:p>
                <a:pPr algn="ctr" fontAlgn="base">
                  <a:buClr>
                    <a:schemeClr val="hlink"/>
                  </a:buClr>
                  <a:defRPr/>
                </a:pPr>
                <a:r>
                  <a:rPr lang="zh-CN" altLang="en-US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例题</a:t>
                </a:r>
                <a:r>
                  <a:rPr lang="en-US" altLang="zh-CN" sz="2800" b="1" strike="noStrike" noProof="1" dirty="0" smtClean="0"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1</a:t>
                </a:r>
                <a:endParaRPr lang="zh-CN" altLang="zh-CN" sz="2800" b="1" strike="noStrike" noProof="1" dirty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8" name="TextBox 27"/>
          <p:cNvSpPr txBox="true"/>
          <p:nvPr/>
        </p:nvSpPr>
        <p:spPr>
          <a:xfrm>
            <a:off x="2095500" y="1643063"/>
            <a:ext cx="5669280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noProof="1" dirty="0" smtClean="0">
                <a:latin typeface="Arial" panose="02080604020202020204" pitchFamily="34" charset="0"/>
                <a:ea typeface="宋体" pitchFamily="2" charset="-122"/>
                <a:cs typeface="+mn-cs"/>
              </a:rPr>
              <a:t>I wondered ____________________.</a:t>
            </a:r>
            <a:endParaRPr lang="zh-CN" altLang="en-US" sz="2400" noProof="1" dirty="0" smtClean="0"/>
          </a:p>
          <a:p>
            <a:pPr marL="457200" indent="-457200">
              <a:buAutoNum type="alphaUcPeriod"/>
            </a:pPr>
            <a:r>
              <a:rPr lang="en-US" sz="2400" noProof="1" dirty="0" smtClean="0">
                <a:latin typeface="Arial" panose="02080604020202020204" pitchFamily="34" charset="0"/>
                <a:ea typeface="宋体" pitchFamily="2" charset="-122"/>
                <a:cs typeface="+mn-cs"/>
              </a:rPr>
              <a:t>when will the meeting end  </a:t>
            </a:r>
            <a:endParaRPr lang="en-US" sz="2400" noProof="1" dirty="0" smtClean="0"/>
          </a:p>
          <a:p>
            <a:pPr marL="457200" indent="-457200"/>
            <a:r>
              <a:rPr lang="en-US" sz="2400" noProof="1" dirty="0" smtClean="0">
                <a:latin typeface="Arial" panose="02080604020202020204" pitchFamily="34" charset="0"/>
                <a:ea typeface="宋体" pitchFamily="2" charset="-122"/>
                <a:cs typeface="+mn-cs"/>
              </a:rPr>
              <a:t>B. when the meeting will end</a:t>
            </a:r>
            <a:endParaRPr lang="zh-CN" altLang="en-US" sz="2400" noProof="1" dirty="0" smtClean="0"/>
          </a:p>
          <a:p>
            <a:r>
              <a:rPr lang="en-US" sz="2400" noProof="1" dirty="0" smtClean="0">
                <a:latin typeface="Arial" panose="02080604020202020204" pitchFamily="34" charset="0"/>
                <a:ea typeface="宋体" pitchFamily="2" charset="-122"/>
                <a:cs typeface="+mn-cs"/>
              </a:rPr>
              <a:t>C. when would the meeting end		</a:t>
            </a:r>
            <a:endParaRPr lang="en-US" sz="2400" noProof="1" dirty="0" smtClean="0"/>
          </a:p>
          <a:p>
            <a:r>
              <a:rPr lang="en-US" sz="2400" noProof="1" dirty="0" smtClean="0">
                <a:latin typeface="Arial" panose="02080604020202020204" pitchFamily="34" charset="0"/>
                <a:ea typeface="宋体" pitchFamily="2" charset="-122"/>
                <a:cs typeface="+mn-cs"/>
              </a:rPr>
              <a:t>D. when the meeting would end</a:t>
            </a:r>
            <a:endParaRPr lang="zh-CN" altLang="en-US" sz="2400" noProof="1" dirty="0"/>
          </a:p>
        </p:txBody>
      </p:sp>
      <p:sp>
        <p:nvSpPr>
          <p:cNvPr id="29" name="TextBox 28"/>
          <p:cNvSpPr txBox="true"/>
          <p:nvPr/>
        </p:nvSpPr>
        <p:spPr>
          <a:xfrm>
            <a:off x="5238750" y="1500188"/>
            <a:ext cx="504825" cy="58356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32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</a:t>
            </a:r>
            <a:endParaRPr lang="en-US" altLang="zh-CN" sz="3200" b="1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0660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61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62" name="Rectangle 13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63" name="Rectangle 10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64" name="Rectangle 11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65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66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67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68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69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70" name="Rectangle 9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71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72" name="Rectangle 8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sp>
        <p:nvSpPr>
          <p:cNvPr id="70673" name="Rectangle 14"/>
          <p:cNvSpPr/>
          <p:nvPr/>
        </p:nvSpPr>
        <p:spPr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false">
            <a:spAutoFit/>
          </a:bodyPr>
          <a:p>
            <a:endParaRPr lang="zh-CN" altLang="en-US" dirty="0">
              <a:latin typeface="Arial" panose="02080604020202020204" pitchFamily="34" charset="0"/>
            </a:endParaRPr>
          </a:p>
        </p:txBody>
      </p:sp>
      <p:grpSp>
        <p:nvGrpSpPr>
          <p:cNvPr id="82945" name="Group 1"/>
          <p:cNvGrpSpPr/>
          <p:nvPr/>
        </p:nvGrpSpPr>
        <p:grpSpPr>
          <a:xfrm>
            <a:off x="1952625" y="3500438"/>
            <a:ext cx="7929563" cy="2830512"/>
            <a:chOff x="1725" y="11112"/>
            <a:chExt cx="8295" cy="2961"/>
          </a:xfrm>
        </p:grpSpPr>
        <p:sp>
          <p:nvSpPr>
            <p:cNvPr id="70675" name="Oval 13"/>
            <p:cNvSpPr/>
            <p:nvPr/>
          </p:nvSpPr>
          <p:spPr>
            <a:xfrm>
              <a:off x="1725" y="11382"/>
              <a:ext cx="1868" cy="546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b="1" dirty="0">
                  <a:latin typeface="Times New Roman" panose="02020603050405020304" charset="0"/>
                </a:rPr>
                <a:t>解题思路</a:t>
              </a:r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70676" name="Rectangle 12"/>
            <p:cNvSpPr/>
            <p:nvPr/>
          </p:nvSpPr>
          <p:spPr>
            <a:xfrm>
              <a:off x="4140" y="11970"/>
              <a:ext cx="14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b="1">
                  <a:latin typeface="Times New Roman" panose="02020603050405020304" charset="0"/>
                </a:rPr>
                <a:t>I wondered</a:t>
              </a:r>
              <a:endParaRPr lang="en-US" altLang="zh-CN" b="1">
                <a:latin typeface="Arial" panose="02080604020202020204" pitchFamily="34" charset="0"/>
              </a:endParaRPr>
            </a:p>
          </p:txBody>
        </p:sp>
        <p:sp>
          <p:nvSpPr>
            <p:cNvPr id="70677" name="AutoShape 11"/>
            <p:cNvSpPr/>
            <p:nvPr/>
          </p:nvSpPr>
          <p:spPr>
            <a:xfrm>
              <a:off x="4500" y="11268"/>
              <a:ext cx="1080" cy="468"/>
            </a:xfrm>
            <a:prstGeom prst="wedgeRectCallout">
              <a:avLst>
                <a:gd name="adj1" fmla="val -26759"/>
                <a:gd name="adj2" fmla="val 95727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b="1">
                  <a:latin typeface="Times New Roman" panose="02020603050405020304" charset="0"/>
                </a:rPr>
                <a:t>关键词</a:t>
              </a:r>
              <a:endParaRPr lang="zh-CN" altLang="en-US" b="1">
                <a:latin typeface="Arial" panose="02080604020202020204" pitchFamily="34" charset="0"/>
              </a:endParaRPr>
            </a:p>
          </p:txBody>
        </p:sp>
        <p:sp>
          <p:nvSpPr>
            <p:cNvPr id="70678" name="Line 10"/>
            <p:cNvSpPr/>
            <p:nvPr/>
          </p:nvSpPr>
          <p:spPr>
            <a:xfrm>
              <a:off x="5580" y="12360"/>
              <a:ext cx="21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70679" name="Rectangle 9"/>
            <p:cNvSpPr/>
            <p:nvPr/>
          </p:nvSpPr>
          <p:spPr>
            <a:xfrm>
              <a:off x="6300" y="11895"/>
              <a:ext cx="1260" cy="468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r>
                <a:rPr lang="zh-CN" altLang="en-US" b="1">
                  <a:latin typeface="Times New Roman" panose="02020603050405020304" charset="0"/>
                </a:rPr>
                <a:t>宾语从句</a:t>
              </a:r>
              <a:endParaRPr lang="zh-CN" altLang="en-US" b="1">
                <a:latin typeface="Arial" panose="02080604020202020204" pitchFamily="34" charset="0"/>
              </a:endParaRPr>
            </a:p>
          </p:txBody>
        </p:sp>
        <p:sp>
          <p:nvSpPr>
            <p:cNvPr id="70680" name="Rectangle 8"/>
            <p:cNvSpPr/>
            <p:nvPr/>
          </p:nvSpPr>
          <p:spPr>
            <a:xfrm>
              <a:off x="7260" y="13452"/>
              <a:ext cx="1740" cy="621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b="1" dirty="0">
                  <a:latin typeface="Times New Roman" panose="02020603050405020304" charset="0"/>
                </a:rPr>
                <a:t>排除答案</a:t>
              </a:r>
              <a:r>
                <a:rPr lang="en-US" altLang="zh-CN" b="1">
                  <a:latin typeface="Times New Roman" panose="02020603050405020304" charset="0"/>
                </a:rPr>
                <a:t>A</a:t>
              </a:r>
              <a:r>
                <a:rPr lang="zh-CN" altLang="en-US" b="1" dirty="0">
                  <a:latin typeface="Times New Roman" panose="02020603050405020304" charset="0"/>
                </a:rPr>
                <a:t>、</a:t>
              </a:r>
              <a:r>
                <a:rPr lang="en-US" altLang="zh-CN" b="1">
                  <a:latin typeface="Times New Roman" panose="02020603050405020304" charset="0"/>
                </a:rPr>
                <a:t>C</a:t>
              </a:r>
              <a:endParaRPr lang="en-US" altLang="zh-CN" b="1">
                <a:latin typeface="Arial" panose="02080604020202020204" pitchFamily="34" charset="0"/>
              </a:endParaRPr>
            </a:p>
          </p:txBody>
        </p:sp>
        <p:sp>
          <p:nvSpPr>
            <p:cNvPr id="70681" name="AutoShape 7"/>
            <p:cNvSpPr/>
            <p:nvPr/>
          </p:nvSpPr>
          <p:spPr>
            <a:xfrm>
              <a:off x="5940" y="12672"/>
              <a:ext cx="2160" cy="468"/>
            </a:xfrm>
            <a:prstGeom prst="wedgeRectCallout">
              <a:avLst>
                <a:gd name="adj1" fmla="val -10602"/>
                <a:gd name="adj2" fmla="val -114528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b="1">
                  <a:latin typeface="Times New Roman" panose="02020603050405020304" charset="0"/>
                </a:rPr>
                <a:t>从句用</a:t>
              </a:r>
              <a:r>
                <a:rPr lang="zh-CN" altLang="en-US" b="1">
                  <a:solidFill>
                    <a:srgbClr val="FF0000"/>
                  </a:solidFill>
                  <a:latin typeface="Times New Roman" panose="02020603050405020304" charset="0"/>
                </a:rPr>
                <a:t>陈述句</a:t>
              </a:r>
              <a:r>
                <a:rPr lang="zh-CN" altLang="en-US" b="1">
                  <a:latin typeface="Times New Roman" panose="02020603050405020304" charset="0"/>
                </a:rPr>
                <a:t>语序</a:t>
              </a:r>
              <a:endParaRPr lang="zh-CN" altLang="en-US" b="1">
                <a:latin typeface="Arial" panose="02080604020202020204" pitchFamily="34" charset="0"/>
              </a:endParaRPr>
            </a:p>
          </p:txBody>
        </p:sp>
        <p:sp>
          <p:nvSpPr>
            <p:cNvPr id="70682" name="Rectangle 6"/>
            <p:cNvSpPr/>
            <p:nvPr/>
          </p:nvSpPr>
          <p:spPr>
            <a:xfrm>
              <a:off x="8280" y="11424"/>
              <a:ext cx="1740" cy="78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zh-CN" altLang="en-US" b="1" dirty="0">
                  <a:latin typeface="Times New Roman" panose="02020603050405020304" charset="0"/>
                </a:rPr>
                <a:t>判定从句用过去范畴的时态</a:t>
              </a:r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70683" name="Line 5"/>
            <p:cNvSpPr/>
            <p:nvPr/>
          </p:nvSpPr>
          <p:spPr>
            <a:xfrm flipV="true">
              <a:off x="8100" y="12204"/>
              <a:ext cx="1080" cy="70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70684" name="Line 4"/>
            <p:cNvSpPr/>
            <p:nvPr/>
          </p:nvSpPr>
          <p:spPr>
            <a:xfrm>
              <a:off x="8100" y="12984"/>
              <a:ext cx="54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70685" name="Line 3"/>
            <p:cNvSpPr/>
            <p:nvPr/>
          </p:nvSpPr>
          <p:spPr>
            <a:xfrm>
              <a:off x="3240" y="11892"/>
              <a:ext cx="90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lgDash"/>
              <a:headEnd type="none" w="med" len="med"/>
              <a:tailEnd type="triangle" w="med" len="med"/>
            </a:ln>
          </p:spPr>
          <p:txBody>
            <a:bodyPr/>
            <a:p>
              <a:endParaRPr lang="zh-CN" altLang="en-US" b="1" dirty="0">
                <a:latin typeface="Arial" panose="02080604020202020204" pitchFamily="34" charset="0"/>
              </a:endParaRPr>
            </a:p>
          </p:txBody>
        </p:sp>
        <p:sp>
          <p:nvSpPr>
            <p:cNvPr id="70686" name="AutoShape 2"/>
            <p:cNvSpPr/>
            <p:nvPr/>
          </p:nvSpPr>
          <p:spPr>
            <a:xfrm>
              <a:off x="6300" y="11112"/>
              <a:ext cx="1440" cy="468"/>
            </a:xfrm>
            <a:prstGeom prst="wedgeRectCallout">
              <a:avLst>
                <a:gd name="adj1" fmla="val 85139"/>
                <a:gd name="adj2" fmla="val 50213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p>
              <a:r>
                <a:rPr lang="en-US" altLang="zh-CN" b="1">
                  <a:latin typeface="Times New Roman" panose="02020603050405020304" charset="0"/>
                </a:rPr>
                <a:t>I wondered</a:t>
              </a:r>
              <a:endParaRPr lang="en-US" altLang="zh-CN" b="1">
                <a:latin typeface="Arial" panose="02080604020202020204" pitchFamily="34" charset="0"/>
              </a:endParaRPr>
            </a:p>
            <a:p>
              <a:pPr eaLnBrk="0" hangingPunct="0"/>
              <a:endParaRPr lang="en-US" altLang="zh-CN" b="1">
                <a:latin typeface="Arial" panose="0208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2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7" name="标题 1"/>
          <p:cNvSpPr>
            <a:spLocks noGrp="true"/>
          </p:cNvSpPr>
          <p:nvPr>
            <p:ph type="title"/>
          </p:nvPr>
        </p:nvSpPr>
        <p:spPr>
          <a:xfrm>
            <a:off x="3024188" y="642938"/>
            <a:ext cx="1185863" cy="774700"/>
          </a:xfrm>
        </p:spPr>
        <p:txBody>
          <a:bodyPr/>
          <a:lstStyle/>
          <a:p>
            <a:pPr eaLnBrk="1" fontAlgn="base" hangingPunct="1">
              <a:defRPr/>
            </a:pPr>
            <a:r>
              <a:rPr lang="zh-CN" altLang="en-US" sz="3600" strike="noStrike" noProof="1" dirty="0" smtClean="0">
                <a:solidFill>
                  <a:schemeClr val="accent6">
                    <a:lumMod val="75000"/>
                  </a:schemeClr>
                </a:solidFill>
                <a:latin typeface="方正粗圆简体" panose="03000509000000000000" pitchFamily="65" charset="-122"/>
                <a:ea typeface="方正粗圆简体" panose="03000509000000000000" pitchFamily="65" charset="-122"/>
              </a:rPr>
              <a:t>小结</a:t>
            </a:r>
            <a:endParaRPr lang="zh-CN" altLang="en-US" sz="3600" strike="noStrike" noProof="1" dirty="0" smtClean="0">
              <a:solidFill>
                <a:schemeClr val="accent6">
                  <a:lumMod val="75000"/>
                </a:schemeClr>
              </a:solidFill>
              <a:latin typeface="方正粗圆简体" panose="03000509000000000000" pitchFamily="65" charset="-122"/>
              <a:ea typeface="方正粗圆简体" panose="03000509000000000000" pitchFamily="65" charset="-122"/>
            </a:endParaRPr>
          </a:p>
        </p:txBody>
      </p:sp>
      <p:pic>
        <p:nvPicPr>
          <p:cNvPr id="71682" name="Picture 3" descr="C:\TDDOWNLOAD\pencil.png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644650" y="642938"/>
            <a:ext cx="928688" cy="927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9" name="内容占位符 2"/>
          <p:cNvSpPr>
            <a:spLocks noGrp="true"/>
          </p:cNvSpPr>
          <p:nvPr>
            <p:ph idx="1"/>
          </p:nvPr>
        </p:nvSpPr>
        <p:spPr>
          <a:xfrm>
            <a:off x="2005330" y="1419225"/>
            <a:ext cx="9057005" cy="3683000"/>
          </a:xfrm>
        </p:spPr>
        <p:txBody>
          <a:bodyPr wrap="square" lIns="91440" tIns="45720" rIns="91440" bIns="45720" anchor="t" anchorCtr="false">
            <a:noAutofit/>
          </a:bodyPr>
          <a:p>
            <a:r>
              <a:rPr lang="zh-CN" altLang="en-US" sz="2400" b="1" dirty="0">
                <a:latin typeface="Times New Roman" panose="02020603050405020304" charset="0"/>
              </a:rPr>
              <a:t>概念：立足于过去某一时刻，从过去看将来，常用于宾语从句中。</a:t>
            </a:r>
            <a:endParaRPr lang="zh-CN" altLang="en-US" sz="2400" b="1" dirty="0">
              <a:latin typeface="Times New Roman" panose="02020603050405020304" charset="0"/>
            </a:endParaRPr>
          </a:p>
          <a:p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</a:rPr>
              <a:t>时间状语：</a:t>
            </a:r>
            <a:r>
              <a:rPr lang="en-US" altLang="en-US" sz="2400" b="1">
                <a:solidFill>
                  <a:srgbClr val="FF0000"/>
                </a:solidFill>
                <a:latin typeface="Times New Roman" panose="02020603050405020304" charset="0"/>
              </a:rPr>
              <a:t>the next day (morning, year ...), the following month (week ...), etc. </a:t>
            </a:r>
            <a:endParaRPr lang="en-US" altLang="en-US" sz="2400" b="1">
              <a:solidFill>
                <a:srgbClr val="FF0000"/>
              </a:solidFill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基本结构：</a:t>
            </a:r>
            <a:r>
              <a:rPr lang="en-US" altLang="en-US" sz="2400" b="1">
                <a:latin typeface="Times New Roman" panose="02020603050405020304" charset="0"/>
              </a:rPr>
              <a:t>①was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were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going to 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do</a:t>
            </a:r>
            <a:r>
              <a:rPr lang="zh-CN" altLang="en-US" sz="2400" b="1" dirty="0">
                <a:latin typeface="Times New Roman" panose="02020603050405020304" charset="0"/>
              </a:rPr>
              <a:t>；</a:t>
            </a:r>
            <a:r>
              <a:rPr lang="en-US" altLang="en-US" sz="2400" b="1">
                <a:latin typeface="Times New Roman" panose="02020603050405020304" charset="0"/>
              </a:rPr>
              <a:t>② would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should 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do</a:t>
            </a:r>
            <a:endParaRPr lang="en-US" altLang="en-US" sz="2400" b="1"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否定形式：</a:t>
            </a:r>
            <a:r>
              <a:rPr lang="en-US" altLang="en-US" sz="2400" b="1">
                <a:latin typeface="Times New Roman" panose="02020603050405020304" charset="0"/>
              </a:rPr>
              <a:t>①was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were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not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going to 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do</a:t>
            </a:r>
            <a:r>
              <a:rPr lang="zh-CN" altLang="en-US" sz="2400" b="1" dirty="0">
                <a:latin typeface="Times New Roman" panose="02020603050405020304" charset="0"/>
              </a:rPr>
              <a:t>；</a:t>
            </a:r>
            <a:r>
              <a:rPr lang="en-US" altLang="en-US" sz="2400" b="1">
                <a:latin typeface="Times New Roman" panose="02020603050405020304" charset="0"/>
              </a:rPr>
              <a:t>②would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should 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not</a:t>
            </a:r>
            <a:r>
              <a:rPr lang="zh-CN" altLang="en-US" sz="2400" b="1" dirty="0">
                <a:latin typeface="Times New Roman" panose="02020603050405020304" charset="0"/>
              </a:rPr>
              <a:t>＋</a:t>
            </a:r>
            <a:r>
              <a:rPr lang="en-US" altLang="en-US" sz="2400" b="1">
                <a:latin typeface="Times New Roman" panose="02020603050405020304" charset="0"/>
              </a:rPr>
              <a:t>do</a:t>
            </a:r>
            <a:endParaRPr lang="en-US" altLang="en-US" sz="2400" b="1">
              <a:latin typeface="Times New Roman" panose="02020603050405020304" charset="0"/>
            </a:endParaRPr>
          </a:p>
          <a:p>
            <a:r>
              <a:rPr lang="zh-CN" altLang="en-US" sz="2400" b="1" dirty="0">
                <a:latin typeface="Times New Roman" panose="02020603050405020304" charset="0"/>
              </a:rPr>
              <a:t>一般疑问句：</a:t>
            </a:r>
            <a:r>
              <a:rPr lang="en-US" altLang="en-US" sz="2400" b="1">
                <a:latin typeface="Times New Roman" panose="02020603050405020304" charset="0"/>
              </a:rPr>
              <a:t>①was</a:t>
            </a:r>
            <a:r>
              <a:rPr lang="zh-CN" altLang="en-US" sz="2400" b="1" dirty="0">
                <a:latin typeface="Times New Roman" panose="02020603050405020304" charset="0"/>
              </a:rPr>
              <a:t>或</a:t>
            </a:r>
            <a:r>
              <a:rPr lang="en-US" altLang="en-US" sz="2400" b="1">
                <a:latin typeface="Times New Roman" panose="02020603050405020304" charset="0"/>
              </a:rPr>
              <a:t>were</a:t>
            </a:r>
            <a:r>
              <a:rPr lang="zh-CN" altLang="en-US" sz="2400" b="1" dirty="0">
                <a:latin typeface="Times New Roman" panose="02020603050405020304" charset="0"/>
              </a:rPr>
              <a:t>放于句首；</a:t>
            </a:r>
            <a:r>
              <a:rPr lang="en-US" altLang="en-US" sz="2400" b="1">
                <a:latin typeface="Times New Roman" panose="02020603050405020304" charset="0"/>
              </a:rPr>
              <a:t>②would</a:t>
            </a:r>
            <a:r>
              <a:rPr lang="zh-CN" altLang="en-US" sz="2400" b="1" dirty="0">
                <a:latin typeface="Times New Roman" panose="02020603050405020304" charset="0"/>
              </a:rPr>
              <a:t>／</a:t>
            </a:r>
            <a:r>
              <a:rPr lang="en-US" altLang="en-US" sz="2400" b="1">
                <a:latin typeface="Times New Roman" panose="02020603050405020304" charset="0"/>
              </a:rPr>
              <a:t>should</a:t>
            </a:r>
            <a:r>
              <a:rPr lang="zh-CN" altLang="en-US" sz="2400" b="1" dirty="0">
                <a:latin typeface="Times New Roman" panose="02020603050405020304" charset="0"/>
              </a:rPr>
              <a:t>提到句首</a:t>
            </a:r>
            <a:endParaRPr lang="zh-CN" altLang="en-US" sz="2400" b="1" dirty="0">
              <a:latin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149">
                                            <p:txEl>
                                              <p:charRg st="0" end="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30" end="10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149">
                                            <p:txEl>
                                              <p:charRg st="30" end="10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07" end="15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149">
                                            <p:txEl>
                                              <p:charRg st="107" end="15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154" end="20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149">
                                            <p:txEl>
                                              <p:charRg st="154" end="20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>
                                            <p:txEl>
                                              <p:charRg st="208" end="24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149">
                                            <p:txEl>
                                              <p:charRg st="208" end="24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 uiExpand="1" build="p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03650" name="Text Box 2"/>
          <p:cNvSpPr txBox="true"/>
          <p:nvPr/>
        </p:nvSpPr>
        <p:spPr>
          <a:xfrm>
            <a:off x="1714500" y="107950"/>
            <a:ext cx="8207375" cy="6554470"/>
          </a:xfrm>
          <a:prstGeom prst="rect">
            <a:avLst/>
          </a:prstGeom>
          <a:solidFill>
            <a:schemeClr val="bg1">
              <a:alpha val="39998"/>
            </a:schemeClr>
          </a:solidFill>
          <a:ln w="9525">
            <a:noFill/>
          </a:ln>
        </p:spPr>
        <p:txBody>
          <a:bodyPr>
            <a:spAutoFit/>
          </a:bodyPr>
          <a:p>
            <a:pPr marL="342900" indent="-342900">
              <a:lnSpc>
                <a:spcPct val="125000"/>
              </a:lnSpc>
              <a:buNone/>
            </a:pPr>
            <a:r>
              <a:rPr lang="zh-CN" altLang="en-US" sz="2800" dirty="0">
                <a:solidFill>
                  <a:srgbClr val="6600FF"/>
                </a:solidFill>
                <a:latin typeface="Times New Roman" panose="02020603050405020304" charset="0"/>
              </a:rPr>
              <a:t>练习：</a:t>
            </a:r>
            <a:endParaRPr lang="zh-CN" altLang="en-US" sz="2800" dirty="0">
              <a:solidFill>
                <a:srgbClr val="6600FF"/>
              </a:solidFill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  <a:buAutoNum type="arabicPeriod"/>
            </a:pPr>
            <a:r>
              <a:rPr lang="en-US" altLang="zh-CN" sz="2800">
                <a:latin typeface="Times New Roman" panose="02020603050405020304" charset="0"/>
              </a:rPr>
              <a:t>Months ago we sailed ten thousand miles across this open sea, which ___ the Pacific, and we met no storms. 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  <a:buNone/>
            </a:pPr>
            <a:r>
              <a:rPr lang="en-US" altLang="zh-CN" sz="2800">
                <a:latin typeface="Times New Roman" panose="02020603050405020304" charset="0"/>
              </a:rPr>
              <a:t>   A</a:t>
            </a:r>
            <a:r>
              <a:rPr lang="zh-CN" altLang="en-US" sz="2800" dirty="0">
                <a:latin typeface="Times New Roman" panose="02020603050405020304" charset="0"/>
              </a:rPr>
              <a:t>．</a:t>
            </a:r>
            <a:r>
              <a:rPr lang="en-US" altLang="zh-CN" sz="2800">
                <a:latin typeface="Times New Roman" panose="02020603050405020304" charset="0"/>
              </a:rPr>
              <a:t>was called  		B</a:t>
            </a:r>
            <a:r>
              <a:rPr lang="zh-CN" altLang="en-US" sz="2800" dirty="0">
                <a:latin typeface="Times New Roman" panose="02020603050405020304" charset="0"/>
              </a:rPr>
              <a:t>．</a:t>
            </a:r>
            <a:r>
              <a:rPr lang="en-US" altLang="zh-CN" sz="2800">
                <a:latin typeface="Times New Roman" panose="02020603050405020304" charset="0"/>
              </a:rPr>
              <a:t>is called 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  <a:buNone/>
            </a:pPr>
            <a:r>
              <a:rPr lang="en-US" altLang="zh-CN" sz="2800">
                <a:latin typeface="Times New Roman" panose="02020603050405020304" charset="0"/>
              </a:rPr>
              <a:t>   C</a:t>
            </a:r>
            <a:r>
              <a:rPr lang="zh-CN" altLang="en-US" sz="2800" dirty="0">
                <a:latin typeface="Times New Roman" panose="02020603050405020304" charset="0"/>
              </a:rPr>
              <a:t>．</a:t>
            </a:r>
            <a:r>
              <a:rPr lang="en-US" altLang="zh-CN" sz="2800">
                <a:latin typeface="Times New Roman" panose="02020603050405020304" charset="0"/>
              </a:rPr>
              <a:t>had been called  	D</a:t>
            </a:r>
            <a:r>
              <a:rPr lang="zh-CN" altLang="en-US" sz="2800" dirty="0">
                <a:latin typeface="Times New Roman" panose="02020603050405020304" charset="0"/>
              </a:rPr>
              <a:t>．</a:t>
            </a:r>
            <a:r>
              <a:rPr lang="en-US" altLang="zh-CN" sz="2800">
                <a:latin typeface="Times New Roman" panose="02020603050405020304" charset="0"/>
              </a:rPr>
              <a:t>has been called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  <a:buNone/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  <a:buNone/>
            </a:pPr>
            <a:r>
              <a:rPr lang="en-US" altLang="zh-CN" sz="2800">
                <a:latin typeface="Times New Roman" panose="02020603050405020304" charset="0"/>
              </a:rPr>
              <a:t>2. I _____ ping-pong quite well, but I haven’t had time to play  since the new year.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  <a:buNone/>
            </a:pPr>
            <a:r>
              <a:rPr lang="en-US" altLang="zh-CN" sz="2800">
                <a:latin typeface="Times New Roman" panose="02020603050405020304" charset="0"/>
              </a:rPr>
              <a:t>   A. will playB. have played  C. played  D. play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  <a:buNone/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  <a:buNone/>
            </a:pPr>
            <a:endParaRPr lang="zh-CN" altLang="en-US" sz="2800" dirty="0">
              <a:latin typeface="Times New Roman" panose="02020603050405020304" charset="0"/>
            </a:endParaRPr>
          </a:p>
        </p:txBody>
      </p:sp>
      <p:sp>
        <p:nvSpPr>
          <p:cNvPr id="454659" name="Text Box 3"/>
          <p:cNvSpPr txBox="true"/>
          <p:nvPr/>
        </p:nvSpPr>
        <p:spPr>
          <a:xfrm>
            <a:off x="4371975" y="1231900"/>
            <a:ext cx="6477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3200" b="1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endParaRPr lang="en-US" altLang="zh-CN" sz="3200" b="1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454660" name="Text Box 4"/>
          <p:cNvSpPr txBox="true"/>
          <p:nvPr/>
        </p:nvSpPr>
        <p:spPr>
          <a:xfrm>
            <a:off x="2376488" y="3876675"/>
            <a:ext cx="649287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3200">
                <a:solidFill>
                  <a:srgbClr val="FF0000"/>
                </a:solidFill>
                <a:latin typeface="Comic Sans MS" panose="030F0702030302020204" pitchFamily="66" charset="0"/>
              </a:rPr>
              <a:t>D</a:t>
            </a:r>
            <a:endParaRPr lang="en-US" altLang="zh-CN" sz="320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454661" name="Text Box 5"/>
          <p:cNvSpPr txBox="true"/>
          <p:nvPr/>
        </p:nvSpPr>
        <p:spPr>
          <a:xfrm>
            <a:off x="2001838" y="3246438"/>
            <a:ext cx="7920037" cy="7556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rgbClr val="6600FF"/>
                </a:solidFill>
                <a:latin typeface="Times New Roman" panose="02020603050405020304" charset="0"/>
              </a:rPr>
              <a:t>说明</a:t>
            </a:r>
            <a:r>
              <a:rPr lang="zh-CN" altLang="en-US" b="1" dirty="0">
                <a:latin typeface="Times New Roman" panose="02020603050405020304" charset="0"/>
              </a:rPr>
              <a:t>：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charset="0"/>
              </a:rPr>
              <a:t>本题的干扰源为上下文的过去时，但“被称为太平洋”是客观现状，只能用一般现在时。</a:t>
            </a:r>
            <a:endParaRPr lang="zh-CN" altLang="en-US" b="1" dirty="0">
              <a:solidFill>
                <a:srgbClr val="CC3300"/>
              </a:solidFill>
              <a:latin typeface="Times New Roman" panose="02020603050405020304" charset="0"/>
            </a:endParaRPr>
          </a:p>
        </p:txBody>
      </p:sp>
      <p:sp>
        <p:nvSpPr>
          <p:cNvPr id="454662" name="Text Box 6"/>
          <p:cNvSpPr txBox="true"/>
          <p:nvPr/>
        </p:nvSpPr>
        <p:spPr>
          <a:xfrm>
            <a:off x="2236788" y="5527675"/>
            <a:ext cx="7920037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b="1" dirty="0">
                <a:solidFill>
                  <a:srgbClr val="6600FF"/>
                </a:solidFill>
                <a:latin typeface="Times New Roman" panose="02020603050405020304" charset="0"/>
              </a:rPr>
              <a:t>说明</a:t>
            </a:r>
            <a:r>
              <a:rPr lang="zh-CN" altLang="en-US" b="1" dirty="0">
                <a:latin typeface="Times New Roman" panose="02020603050405020304" charset="0"/>
              </a:rPr>
              <a:t>：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charset="0"/>
              </a:rPr>
              <a:t>常识告诉我们，一个人一旦获得某种技能，一般是不会在短期内失去的，所以需用一般现在时。</a:t>
            </a:r>
            <a:endParaRPr lang="zh-CN" altLang="en-US" b="1" dirty="0">
              <a:solidFill>
                <a:srgbClr val="CC3300"/>
              </a:solidFill>
              <a:latin typeface="Times New Roman" panose="0202060305040502030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3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203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454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546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46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454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546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546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3650" grpId="0" bldLvl="0" animBg="true"/>
      <p:bldP spid="454659" grpId="0"/>
      <p:bldP spid="454660" grpId="0"/>
      <p:bldP spid="454661" grpId="0"/>
      <p:bldP spid="454662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04674" name="Text Box 2"/>
          <p:cNvSpPr txBox="true"/>
          <p:nvPr/>
        </p:nvSpPr>
        <p:spPr>
          <a:xfrm>
            <a:off x="1773238" y="487363"/>
            <a:ext cx="8355012" cy="7021195"/>
          </a:xfrm>
          <a:prstGeom prst="rect">
            <a:avLst/>
          </a:prstGeom>
          <a:solidFill>
            <a:schemeClr val="bg1">
              <a:alpha val="39998"/>
            </a:schemeClr>
          </a:solidFill>
          <a:ln w="9525">
            <a:noFill/>
          </a:ln>
        </p:spPr>
        <p:txBody>
          <a:bodyPr>
            <a:spAutoFit/>
          </a:bodyPr>
          <a:p>
            <a:pPr marL="342900" indent="-342900">
              <a:lnSpc>
                <a:spcPct val="115000"/>
              </a:lnSpc>
            </a:pPr>
            <a:r>
              <a:rPr lang="en-US" altLang="zh-CN" sz="2800">
                <a:latin typeface="Times New Roman" panose="02020603050405020304" charset="0"/>
              </a:rPr>
              <a:t>3. Since I won the big prize, my telephone hasn't stopped ringing. People _____ to ask how I am going to spend the money.   </a:t>
            </a:r>
            <a:endParaRPr lang="zh-CN" altLang="en-US" sz="2800" dirty="0">
              <a:latin typeface="Times New Roman" panose="02020603050405020304" charset="0"/>
            </a:endParaRPr>
          </a:p>
          <a:p>
            <a:pPr marL="342900" indent="-342900">
              <a:lnSpc>
                <a:spcPct val="115000"/>
              </a:lnSpc>
            </a:pPr>
            <a:r>
              <a:rPr lang="zh-CN" altLang="en-US" sz="2800" dirty="0">
                <a:latin typeface="Times New Roman" panose="02020603050405020304" charset="0"/>
              </a:rPr>
              <a:t>    </a:t>
            </a:r>
            <a:r>
              <a:rPr lang="en-US" altLang="zh-CN" sz="2800">
                <a:latin typeface="Times New Roman" panose="02020603050405020304" charset="0"/>
              </a:rPr>
              <a:t>A. phone              B. will phone   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15000"/>
              </a:lnSpc>
            </a:pPr>
            <a:r>
              <a:rPr lang="en-US" altLang="zh-CN" sz="2800">
                <a:latin typeface="Times New Roman" panose="02020603050405020304" charset="0"/>
              </a:rPr>
              <a:t>    C. were phoning   D. are phoning 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15000"/>
              </a:lnSpc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15000"/>
              </a:lnSpc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15000"/>
              </a:lnSpc>
            </a:pPr>
            <a:r>
              <a:rPr lang="en-US" altLang="zh-CN" sz="2800">
                <a:latin typeface="Times New Roman" panose="02020603050405020304" charset="0"/>
              </a:rPr>
              <a:t>4. Selecting a mobile phone for personal use is no easy task because technology _____ so rapidly.   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15000"/>
              </a:lnSpc>
            </a:pPr>
            <a:r>
              <a:rPr lang="en-US" altLang="zh-CN" sz="2800">
                <a:latin typeface="Times New Roman" panose="02020603050405020304" charset="0"/>
              </a:rPr>
              <a:t>   A. is changing		B. has changed	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15000"/>
              </a:lnSpc>
            </a:pPr>
            <a:r>
              <a:rPr lang="en-US" altLang="zh-CN" sz="2800">
                <a:latin typeface="Times New Roman" panose="02020603050405020304" charset="0"/>
              </a:rPr>
              <a:t>   C. will have changed	D. will change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15000"/>
              </a:lnSpc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15000"/>
              </a:lnSpc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15000"/>
              </a:lnSpc>
            </a:pPr>
            <a:endParaRPr lang="zh-CN" altLang="en-US" sz="2800" dirty="0">
              <a:latin typeface="Times New Roman" panose="02020603050405020304" charset="0"/>
            </a:endParaRPr>
          </a:p>
        </p:txBody>
      </p:sp>
      <p:sp>
        <p:nvSpPr>
          <p:cNvPr id="455683" name="Text Box 3"/>
          <p:cNvSpPr txBox="true"/>
          <p:nvPr/>
        </p:nvSpPr>
        <p:spPr>
          <a:xfrm>
            <a:off x="2098675" y="2916238"/>
            <a:ext cx="7920038" cy="8915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rgbClr val="6600FF"/>
                </a:solidFill>
                <a:latin typeface="Times New Roman" panose="02020603050405020304" charset="0"/>
              </a:rPr>
              <a:t>说明</a:t>
            </a:r>
            <a:r>
              <a:rPr lang="zh-CN" altLang="en-US" sz="2000" b="1" dirty="0">
                <a:latin typeface="Times New Roman" panose="02020603050405020304" charset="0"/>
              </a:rPr>
              <a:t>：</a:t>
            </a:r>
            <a:r>
              <a:rPr lang="zh-CN" altLang="en-US" sz="2000" b="1" dirty="0">
                <a:solidFill>
                  <a:srgbClr val="CC3300"/>
                </a:solidFill>
                <a:latin typeface="Times New Roman" panose="02020603050405020304" charset="0"/>
              </a:rPr>
              <a:t>自从我赢了大奖，人们不停地打电话来问我将怎样使用这笔钱。此处的 </a:t>
            </a:r>
            <a:r>
              <a:rPr lang="en-US" altLang="zh-CN" sz="2000" b="1">
                <a:solidFill>
                  <a:srgbClr val="CC3300"/>
                </a:solidFill>
                <a:latin typeface="Times New Roman" panose="02020603050405020304" charset="0"/>
              </a:rPr>
              <a:t>are phoning </a:t>
            </a:r>
            <a:r>
              <a:rPr lang="zh-CN" altLang="en-US" sz="2000" b="1" dirty="0">
                <a:solidFill>
                  <a:srgbClr val="CC3300"/>
                </a:solidFill>
                <a:latin typeface="Times New Roman" panose="02020603050405020304" charset="0"/>
              </a:rPr>
              <a:t>表示“不停的打电话”。</a:t>
            </a:r>
            <a:endParaRPr lang="zh-CN" altLang="en-US" sz="2000" b="1" dirty="0">
              <a:solidFill>
                <a:srgbClr val="CC3300"/>
              </a:solidFill>
              <a:latin typeface="Times New Roman" panose="02020603050405020304" charset="0"/>
            </a:endParaRPr>
          </a:p>
        </p:txBody>
      </p:sp>
      <p:sp>
        <p:nvSpPr>
          <p:cNvPr id="455684" name="Text Box 4"/>
          <p:cNvSpPr txBox="true"/>
          <p:nvPr/>
        </p:nvSpPr>
        <p:spPr>
          <a:xfrm>
            <a:off x="2098675" y="5799138"/>
            <a:ext cx="7920038" cy="10452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15000"/>
              </a:lnSpc>
            </a:pPr>
            <a:r>
              <a:rPr lang="zh-CN" altLang="en-US" b="1" dirty="0">
                <a:solidFill>
                  <a:srgbClr val="6600FF"/>
                </a:solidFill>
                <a:latin typeface="Times New Roman" panose="02020603050405020304" charset="0"/>
              </a:rPr>
              <a:t>说明</a:t>
            </a:r>
            <a:r>
              <a:rPr lang="zh-CN" altLang="en-US" b="1" dirty="0">
                <a:latin typeface="Times New Roman" panose="02020603050405020304" charset="0"/>
              </a:rPr>
              <a:t>：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charset="0"/>
              </a:rPr>
              <a:t>选择移动电话难的原因是由于科技</a:t>
            </a:r>
            <a:r>
              <a:rPr lang="zh-CN" altLang="en-US" b="1" dirty="0">
                <a:solidFill>
                  <a:srgbClr val="6600FF"/>
                </a:solidFill>
                <a:latin typeface="Times New Roman" panose="02020603050405020304" charset="0"/>
              </a:rPr>
              <a:t>正在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charset="0"/>
              </a:rPr>
              <a:t>飞速发展，所以要用现在进行时；况且进行时态常给人一种情感上的描述，表示说话者的一种“感慨、赞赏、愤怒、斥责”等。</a:t>
            </a:r>
            <a:endParaRPr lang="zh-CN" altLang="en-US" b="1" dirty="0">
              <a:solidFill>
                <a:srgbClr val="CC3300"/>
              </a:solidFill>
              <a:latin typeface="Times New Roman" panose="02020603050405020304" charset="0"/>
            </a:endParaRPr>
          </a:p>
        </p:txBody>
      </p:sp>
      <p:sp>
        <p:nvSpPr>
          <p:cNvPr id="455685" name="Text Box 5"/>
          <p:cNvSpPr txBox="true"/>
          <p:nvPr/>
        </p:nvSpPr>
        <p:spPr>
          <a:xfrm>
            <a:off x="4568825" y="966788"/>
            <a:ext cx="50482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3200">
                <a:solidFill>
                  <a:srgbClr val="FF0000"/>
                </a:solidFill>
                <a:latin typeface="Comic Sans MS" panose="030F0702030302020204" pitchFamily="66" charset="0"/>
              </a:rPr>
              <a:t>D</a:t>
            </a:r>
            <a:endParaRPr lang="en-US" altLang="zh-CN" sz="320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455686" name="Text Box 6"/>
          <p:cNvSpPr txBox="true"/>
          <p:nvPr/>
        </p:nvSpPr>
        <p:spPr>
          <a:xfrm>
            <a:off x="5772150" y="4405313"/>
            <a:ext cx="6477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3200" b="1">
                <a:solidFill>
                  <a:srgbClr val="FF0000"/>
                </a:solidFill>
                <a:latin typeface="Comic Sans MS" panose="030F0702030302020204" pitchFamily="66" charset="0"/>
              </a:rPr>
              <a:t>A</a:t>
            </a:r>
            <a:endParaRPr lang="en-US" altLang="zh-CN" sz="3200" b="1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4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204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455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556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56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455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556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556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4674" grpId="0" bldLvl="0" animBg="true"/>
      <p:bldP spid="455683" grpId="0"/>
      <p:bldP spid="455684" grpId="0"/>
      <p:bldP spid="455685" grpId="0"/>
      <p:bldP spid="455686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05698" name="Text Box 2"/>
          <p:cNvSpPr txBox="true"/>
          <p:nvPr/>
        </p:nvSpPr>
        <p:spPr>
          <a:xfrm>
            <a:off x="2063750" y="225425"/>
            <a:ext cx="7848600" cy="6809740"/>
          </a:xfrm>
          <a:prstGeom prst="rect">
            <a:avLst/>
          </a:prstGeom>
          <a:solidFill>
            <a:schemeClr val="bg1">
              <a:alpha val="39998"/>
            </a:schemeClr>
          </a:solidFill>
          <a:ln w="9525">
            <a:noFill/>
          </a:ln>
        </p:spPr>
        <p:txBody>
          <a:bodyPr>
            <a:spAutoFit/>
          </a:bodyPr>
          <a:p>
            <a:pPr marL="342900" indent="-342900">
              <a:lnSpc>
                <a:spcPct val="120000"/>
              </a:lnSpc>
            </a:pPr>
            <a:r>
              <a:rPr lang="en-US" altLang="zh-CN" sz="2800">
                <a:latin typeface="Times New Roman" panose="02020603050405020304" charset="0"/>
              </a:rPr>
              <a:t>5. _____ my sister three times today but her line was always busy.   </a:t>
            </a:r>
            <a:endParaRPr lang="zh-CN" altLang="en-US" sz="2800" dirty="0">
              <a:latin typeface="Times New Roman" panose="0202060305040502030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zh-CN" altLang="en-US" sz="2800" dirty="0">
                <a:latin typeface="Times New Roman" panose="02020603050405020304" charset="0"/>
              </a:rPr>
              <a:t>　　</a:t>
            </a:r>
            <a:r>
              <a:rPr lang="en-US" altLang="zh-CN" sz="2800">
                <a:latin typeface="Times New Roman" panose="02020603050405020304" charset="0"/>
              </a:rPr>
              <a:t>A. I’d phoned 		B. I’ve been phoning 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zh-CN" altLang="en-US" sz="2800" dirty="0">
                <a:latin typeface="Times New Roman" panose="02020603050405020304" charset="0"/>
              </a:rPr>
              <a:t>　　</a:t>
            </a:r>
            <a:r>
              <a:rPr lang="en-US" altLang="zh-CN" sz="2800">
                <a:latin typeface="Times New Roman" panose="02020603050405020304" charset="0"/>
              </a:rPr>
              <a:t>C. I’ve phoned 		D. I was phoning 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0000"/>
              </a:lnSpc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0000"/>
              </a:lnSpc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0000"/>
              </a:lnSpc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en-US" altLang="zh-CN" sz="2800">
                <a:latin typeface="Times New Roman" panose="02020603050405020304" charset="0"/>
              </a:rPr>
              <a:t>6. --- You haven’t been to Beijing, have you?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en-US" altLang="zh-CN" sz="2800">
                <a:latin typeface="Times New Roman" panose="02020603050405020304" charset="0"/>
              </a:rPr>
              <a:t>    --- _____. How I wish to go there!   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en-US" altLang="zh-CN" sz="2800">
                <a:latin typeface="Times New Roman" panose="02020603050405020304" charset="0"/>
              </a:rPr>
              <a:t>   A. Yes, I have		B. Yes, I haven’t	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0000"/>
              </a:lnSpc>
            </a:pPr>
            <a:r>
              <a:rPr lang="en-US" altLang="zh-CN" sz="2800">
                <a:latin typeface="Times New Roman" panose="02020603050405020304" charset="0"/>
              </a:rPr>
              <a:t>   C. No, I have		D. No, I haven’t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0000"/>
              </a:lnSpc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0000"/>
              </a:lnSpc>
            </a:pPr>
            <a:endParaRPr lang="zh-CN" altLang="en-US" sz="2800" dirty="0">
              <a:latin typeface="Times New Roman" panose="02020603050405020304" charset="0"/>
            </a:endParaRPr>
          </a:p>
        </p:txBody>
      </p:sp>
      <p:sp>
        <p:nvSpPr>
          <p:cNvPr id="456707" name="Text Box 3"/>
          <p:cNvSpPr txBox="true"/>
          <p:nvPr/>
        </p:nvSpPr>
        <p:spPr>
          <a:xfrm>
            <a:off x="2063750" y="2495550"/>
            <a:ext cx="7920038" cy="1087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rgbClr val="6600FF"/>
                </a:solidFill>
                <a:latin typeface="Times New Roman" panose="02020603050405020304" charset="0"/>
              </a:rPr>
              <a:t>说明</a:t>
            </a:r>
            <a:r>
              <a:rPr lang="zh-CN" altLang="en-US" b="1" dirty="0">
                <a:latin typeface="Times New Roman" panose="02020603050405020304" charset="0"/>
              </a:rPr>
              <a:t>：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charset="0"/>
              </a:rPr>
              <a:t>此题的干扰源是后面的 </a:t>
            </a:r>
            <a:r>
              <a:rPr lang="en-US" altLang="zh-CN" b="1">
                <a:solidFill>
                  <a:srgbClr val="CC3300"/>
                </a:solidFill>
                <a:latin typeface="Times New Roman" panose="02020603050405020304" charset="0"/>
              </a:rPr>
              <a:t>was busy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charset="0"/>
              </a:rPr>
              <a:t>。今天打了三次电话是用来表示结果的，只能用现在完成时；而每次她都占线是表示过去的动作，所以用一般过去时。</a:t>
            </a:r>
            <a:endParaRPr lang="zh-CN" altLang="en-US" b="1" dirty="0">
              <a:solidFill>
                <a:srgbClr val="CC3300"/>
              </a:solidFill>
              <a:latin typeface="Times New Roman" panose="02020603050405020304" charset="0"/>
            </a:endParaRPr>
          </a:p>
        </p:txBody>
      </p:sp>
      <p:sp>
        <p:nvSpPr>
          <p:cNvPr id="456708" name="Text Box 4"/>
          <p:cNvSpPr txBox="true"/>
          <p:nvPr/>
        </p:nvSpPr>
        <p:spPr>
          <a:xfrm>
            <a:off x="2398713" y="5915025"/>
            <a:ext cx="7920037" cy="42354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rgbClr val="6600FF"/>
                </a:solidFill>
                <a:latin typeface="Times New Roman" panose="02020603050405020304" charset="0"/>
              </a:rPr>
              <a:t>说明</a:t>
            </a:r>
            <a:r>
              <a:rPr lang="zh-CN" altLang="en-US" b="1" dirty="0">
                <a:latin typeface="Times New Roman" panose="02020603050405020304" charset="0"/>
              </a:rPr>
              <a:t>：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charset="0"/>
              </a:rPr>
              <a:t>从补充的句子 “</a:t>
            </a:r>
            <a:r>
              <a:rPr lang="en-US" altLang="zh-CN" b="1">
                <a:solidFill>
                  <a:srgbClr val="CC3300"/>
                </a:solidFill>
                <a:latin typeface="Times New Roman" panose="02020603050405020304" charset="0"/>
              </a:rPr>
              <a:t>How I wish to go there!”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charset="0"/>
              </a:rPr>
              <a:t>可知“我”没到过北京。</a:t>
            </a:r>
            <a:endParaRPr lang="zh-CN" altLang="en-US" b="1" dirty="0">
              <a:solidFill>
                <a:srgbClr val="CC3300"/>
              </a:solidFill>
              <a:latin typeface="Times New Roman" panose="02020603050405020304" charset="0"/>
            </a:endParaRPr>
          </a:p>
        </p:txBody>
      </p:sp>
      <p:sp>
        <p:nvSpPr>
          <p:cNvPr id="456709" name="Text Box 5"/>
          <p:cNvSpPr txBox="true"/>
          <p:nvPr/>
        </p:nvSpPr>
        <p:spPr>
          <a:xfrm>
            <a:off x="2682875" y="309563"/>
            <a:ext cx="576263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3200">
                <a:solidFill>
                  <a:srgbClr val="FF0000"/>
                </a:solidFill>
                <a:latin typeface="Comic Sans MS" panose="030F0702030302020204" pitchFamily="66" charset="0"/>
              </a:rPr>
              <a:t>C</a:t>
            </a:r>
            <a:endParaRPr lang="en-US" altLang="zh-CN" sz="320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456710" name="Text Box 6"/>
          <p:cNvSpPr txBox="true"/>
          <p:nvPr/>
        </p:nvSpPr>
        <p:spPr>
          <a:xfrm>
            <a:off x="3043238" y="4325938"/>
            <a:ext cx="574675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3200" b="1">
                <a:solidFill>
                  <a:srgbClr val="FF0000"/>
                </a:solidFill>
                <a:latin typeface="Comic Sans MS" panose="030F0702030302020204" pitchFamily="66" charset="0"/>
              </a:rPr>
              <a:t>D</a:t>
            </a:r>
            <a:endParaRPr lang="en-US" altLang="zh-CN" sz="3200" b="1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5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205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6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6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56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567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67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56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5698" grpId="0" bldLvl="0" animBg="true"/>
      <p:bldP spid="456707" grpId="0"/>
      <p:bldP spid="456708" grpId="0"/>
      <p:bldP spid="456709" grpId="0"/>
      <p:bldP spid="456710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06722" name="Text Box 2"/>
          <p:cNvSpPr txBox="true"/>
          <p:nvPr/>
        </p:nvSpPr>
        <p:spPr>
          <a:xfrm>
            <a:off x="1760538" y="187325"/>
            <a:ext cx="7848600" cy="6554470"/>
          </a:xfrm>
          <a:prstGeom prst="rect">
            <a:avLst/>
          </a:prstGeom>
          <a:solidFill>
            <a:schemeClr val="bg1">
              <a:alpha val="39998"/>
            </a:schemeClr>
          </a:solidFill>
          <a:ln w="9525">
            <a:noFill/>
          </a:ln>
        </p:spPr>
        <p:txBody>
          <a:bodyPr>
            <a:spAutoFit/>
          </a:bodyPr>
          <a:p>
            <a:pPr marL="342900" indent="-342900">
              <a:lnSpc>
                <a:spcPct val="125000"/>
              </a:lnSpc>
            </a:pPr>
            <a:r>
              <a:rPr lang="en-US" altLang="zh-CN" sz="2800">
                <a:latin typeface="Times New Roman" panose="02020603050405020304" charset="0"/>
              </a:rPr>
              <a:t>7. --- Hi, Tracy, you look tired.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</a:pPr>
            <a:r>
              <a:rPr lang="en-US" altLang="zh-CN" sz="2800">
                <a:latin typeface="Times New Roman" panose="02020603050405020304" charset="0"/>
              </a:rPr>
              <a:t>    --- I am tired. I _____ the living room </a:t>
            </a:r>
            <a:r>
              <a:rPr lang="en-US" altLang="zh-CN" sz="2800">
                <a:solidFill>
                  <a:srgbClr val="0000CC"/>
                </a:solidFill>
                <a:latin typeface="Times New Roman" panose="02020603050405020304" charset="0"/>
              </a:rPr>
              <a:t>all day</a:t>
            </a:r>
            <a:r>
              <a:rPr lang="en-US" altLang="zh-CN" sz="2800">
                <a:latin typeface="Times New Roman" panose="02020603050405020304" charset="0"/>
              </a:rPr>
              <a:t>.  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</a:pPr>
            <a:r>
              <a:rPr lang="en-US" altLang="zh-CN" sz="2800">
                <a:latin typeface="Times New Roman" panose="02020603050405020304" charset="0"/>
              </a:rPr>
              <a:t>   A. painted			B. had painted	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</a:pPr>
            <a:r>
              <a:rPr lang="en-US" altLang="zh-CN" sz="2800">
                <a:latin typeface="Times New Roman" panose="02020603050405020304" charset="0"/>
              </a:rPr>
              <a:t>   C. have been painting	D. have painted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</a:pPr>
            <a:r>
              <a:rPr lang="en-US" altLang="zh-CN" sz="2800">
                <a:latin typeface="Times New Roman" panose="02020603050405020304" charset="0"/>
              </a:rPr>
              <a:t>8. Now that she is out of a job, Lucy______ going back to school, but she hasn’t decided yet.  </a:t>
            </a:r>
            <a:endParaRPr lang="zh-CN" altLang="en-US" sz="2800" dirty="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</a:pPr>
            <a:r>
              <a:rPr lang="zh-CN" altLang="en-US" sz="2800" dirty="0">
                <a:latin typeface="Times New Roman" panose="02020603050405020304" charset="0"/>
              </a:rPr>
              <a:t>    </a:t>
            </a:r>
            <a:r>
              <a:rPr lang="en-US" altLang="zh-CN" sz="2800">
                <a:latin typeface="Times New Roman" panose="02020603050405020304" charset="0"/>
              </a:rPr>
              <a:t>A had considered	B has been considering	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</a:pPr>
            <a:r>
              <a:rPr lang="en-US" altLang="zh-CN" sz="2800">
                <a:latin typeface="Times New Roman" panose="02020603050405020304" charset="0"/>
              </a:rPr>
              <a:t>    C considered		D is going to consider</a:t>
            </a: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</a:pPr>
            <a:endParaRPr lang="en-US" altLang="zh-CN" sz="2800">
              <a:latin typeface="Times New Roman" panose="02020603050405020304" charset="0"/>
            </a:endParaRPr>
          </a:p>
          <a:p>
            <a:pPr marL="342900" indent="-342900">
              <a:lnSpc>
                <a:spcPct val="125000"/>
              </a:lnSpc>
            </a:pPr>
            <a:endParaRPr lang="zh-CN" altLang="en-US" sz="2800" dirty="0">
              <a:latin typeface="Times New Roman" panose="02020603050405020304" charset="0"/>
            </a:endParaRPr>
          </a:p>
        </p:txBody>
      </p:sp>
      <p:sp>
        <p:nvSpPr>
          <p:cNvPr id="457731" name="Text Box 3"/>
          <p:cNvSpPr txBox="true"/>
          <p:nvPr/>
        </p:nvSpPr>
        <p:spPr>
          <a:xfrm>
            <a:off x="2063750" y="2265363"/>
            <a:ext cx="7920038" cy="1087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rgbClr val="6600FF"/>
                </a:solidFill>
                <a:latin typeface="Times New Roman" panose="02020603050405020304" charset="0"/>
              </a:rPr>
              <a:t>说明</a:t>
            </a:r>
            <a:r>
              <a:rPr lang="zh-CN" altLang="en-US" b="1" dirty="0">
                <a:latin typeface="Times New Roman" panose="02020603050405020304" charset="0"/>
              </a:rPr>
              <a:t>：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charset="0"/>
              </a:rPr>
              <a:t>这句话的意思是“我一整天都在刷起居室”，现在完成进行时表示</a:t>
            </a:r>
            <a:r>
              <a:rPr lang="zh-CN" altLang="en-US" b="1" dirty="0">
                <a:solidFill>
                  <a:srgbClr val="6600FF"/>
                </a:solidFill>
                <a:latin typeface="Times New Roman" panose="02020603050405020304" charset="0"/>
              </a:rPr>
              <a:t>从过去开始的一个动作一直持续到现在，而且还在进行当中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charset="0"/>
              </a:rPr>
              <a:t>。强调的是“一直在做”。</a:t>
            </a:r>
            <a:endParaRPr lang="zh-CN" altLang="en-US" b="1" dirty="0">
              <a:solidFill>
                <a:srgbClr val="CC3300"/>
              </a:solidFill>
              <a:latin typeface="Times New Roman" panose="02020603050405020304" charset="0"/>
            </a:endParaRPr>
          </a:p>
        </p:txBody>
      </p:sp>
      <p:sp>
        <p:nvSpPr>
          <p:cNvPr id="457732" name="Text Box 4"/>
          <p:cNvSpPr txBox="true"/>
          <p:nvPr/>
        </p:nvSpPr>
        <p:spPr>
          <a:xfrm>
            <a:off x="4530725" y="760413"/>
            <a:ext cx="6477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3200" b="1">
                <a:solidFill>
                  <a:srgbClr val="FF0000"/>
                </a:solidFill>
                <a:latin typeface="Comic Sans MS" panose="030F0702030302020204" pitchFamily="66" charset="0"/>
              </a:rPr>
              <a:t>C</a:t>
            </a:r>
            <a:endParaRPr lang="en-US" altLang="zh-CN" sz="3200" b="1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457733" name="Text Box 5"/>
          <p:cNvSpPr txBox="true"/>
          <p:nvPr/>
        </p:nvSpPr>
        <p:spPr>
          <a:xfrm>
            <a:off x="7281863" y="3482975"/>
            <a:ext cx="6477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3200" b="1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endParaRPr lang="en-US" altLang="zh-CN" sz="3200" b="1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457734" name="Text Box 6"/>
          <p:cNvSpPr txBox="true"/>
          <p:nvPr/>
        </p:nvSpPr>
        <p:spPr>
          <a:xfrm>
            <a:off x="1905000" y="5700713"/>
            <a:ext cx="7704138" cy="645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b="1" dirty="0">
                <a:solidFill>
                  <a:srgbClr val="6600FF"/>
                </a:solidFill>
                <a:latin typeface="Times New Roman" panose="02020603050405020304" charset="0"/>
              </a:rPr>
              <a:t>说明：</a:t>
            </a:r>
            <a:r>
              <a:rPr lang="zh-CN" altLang="en-US" b="1" dirty="0">
                <a:solidFill>
                  <a:srgbClr val="CC3300"/>
                </a:solidFill>
                <a:latin typeface="Times New Roman" panose="02020603050405020304" charset="0"/>
              </a:rPr>
              <a:t>她“一直在考虑返校”是现在完成进行时，“还没作决定”是现在的结果。</a:t>
            </a:r>
            <a:endParaRPr lang="zh-CN" altLang="en-US" b="1" dirty="0">
              <a:solidFill>
                <a:srgbClr val="CC3300"/>
              </a:solidFill>
              <a:latin typeface="Times New Roman" panose="0202060305040502030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6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206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77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77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77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77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77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7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77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77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6722" grpId="0" bldLvl="0" animBg="true"/>
      <p:bldP spid="457731" grpId="0"/>
      <p:bldP spid="457732" grpId="0"/>
      <p:bldP spid="457733" grpId="0"/>
      <p:bldP spid="457734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0802" name="Text Box 2"/>
          <p:cNvSpPr txBox="true"/>
          <p:nvPr/>
        </p:nvSpPr>
        <p:spPr>
          <a:xfrm>
            <a:off x="1992313" y="404813"/>
            <a:ext cx="8207375" cy="48310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endParaRPr lang="zh-CN" altLang="en-US" sz="2800" dirty="0">
              <a:solidFill>
                <a:srgbClr val="6600FF"/>
              </a:solidFill>
              <a:latin typeface="Times New Roman" panose="02020603050405020304" charset="0"/>
            </a:endParaRPr>
          </a:p>
          <a:p>
            <a:r>
              <a:rPr lang="en-US" altLang="zh-CN" sz="2800">
                <a:latin typeface="Times New Roman" panose="02020603050405020304" charset="0"/>
              </a:rPr>
              <a:t>9. --- Nancy is not coming tonight.</a:t>
            </a:r>
            <a:endParaRPr lang="en-US" altLang="zh-CN" sz="2800">
              <a:latin typeface="Times New Roman" panose="02020603050405020304" charset="0"/>
            </a:endParaRPr>
          </a:p>
          <a:p>
            <a:r>
              <a:rPr lang="en-US" altLang="zh-CN" sz="2800">
                <a:latin typeface="Times New Roman" panose="02020603050405020304" charset="0"/>
              </a:rPr>
              <a:t>    --- But she _____!    </a:t>
            </a:r>
            <a:endParaRPr lang="en-US" altLang="zh-CN" sz="2800">
              <a:latin typeface="Times New Roman" panose="02020603050405020304" charset="0"/>
            </a:endParaRPr>
          </a:p>
          <a:p>
            <a:r>
              <a:rPr lang="en-US" altLang="zh-CN" sz="2800">
                <a:latin typeface="Times New Roman" panose="02020603050405020304" charset="0"/>
              </a:rPr>
              <a:t>   A. promises	B. promised	C. will promise  D. had promised</a:t>
            </a:r>
            <a:endParaRPr lang="en-US" altLang="zh-CN" sz="2800">
              <a:latin typeface="Times New Roman" panose="02020603050405020304" charset="0"/>
            </a:endParaRPr>
          </a:p>
          <a:p>
            <a:endParaRPr lang="en-US" altLang="zh-CN" sz="2800">
              <a:latin typeface="Times New Roman" panose="02020603050405020304" charset="0"/>
            </a:endParaRPr>
          </a:p>
          <a:p>
            <a:endParaRPr lang="en-US" altLang="zh-CN" sz="2800">
              <a:latin typeface="Times New Roman" panose="02020603050405020304" charset="0"/>
            </a:endParaRPr>
          </a:p>
          <a:p>
            <a:endParaRPr lang="en-US" altLang="zh-CN" sz="2800">
              <a:latin typeface="Times New Roman" panose="02020603050405020304" charset="0"/>
            </a:endParaRPr>
          </a:p>
          <a:p>
            <a:r>
              <a:rPr lang="en-US" altLang="zh-CN" sz="2800">
                <a:latin typeface="Times New Roman" panose="02020603050405020304" charset="0"/>
              </a:rPr>
              <a:t>10. My uncle _____ until he was forty-five.  </a:t>
            </a:r>
            <a:endParaRPr lang="en-US" altLang="zh-CN" sz="2800">
              <a:latin typeface="Times New Roman" panose="02020603050405020304" charset="0"/>
            </a:endParaRPr>
          </a:p>
          <a:p>
            <a:r>
              <a:rPr lang="en-US" altLang="zh-CN" sz="2800">
                <a:latin typeface="Times New Roman" panose="02020603050405020304" charset="0"/>
              </a:rPr>
              <a:t>   A. married			         B. didn’t marry	</a:t>
            </a:r>
            <a:endParaRPr lang="en-US" altLang="zh-CN" sz="2800">
              <a:latin typeface="Times New Roman" panose="02020603050405020304" charset="0"/>
            </a:endParaRPr>
          </a:p>
          <a:p>
            <a:r>
              <a:rPr lang="en-US" altLang="zh-CN" sz="2800">
                <a:latin typeface="Times New Roman" panose="02020603050405020304" charset="0"/>
              </a:rPr>
              <a:t>   C. was not marrying		D. would marry</a:t>
            </a:r>
            <a:endParaRPr lang="en-US" altLang="zh-CN" sz="2800">
              <a:latin typeface="Times New Roman" panose="02020603050405020304" charset="0"/>
            </a:endParaRPr>
          </a:p>
        </p:txBody>
      </p:sp>
      <p:sp>
        <p:nvSpPr>
          <p:cNvPr id="460803" name="Text Box 3"/>
          <p:cNvSpPr txBox="true"/>
          <p:nvPr/>
        </p:nvSpPr>
        <p:spPr>
          <a:xfrm>
            <a:off x="1992313" y="2673350"/>
            <a:ext cx="7920037" cy="1014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25000"/>
              </a:lnSpc>
            </a:pPr>
            <a:r>
              <a:rPr lang="zh-CN" altLang="en-US" sz="2400" b="1" dirty="0">
                <a:solidFill>
                  <a:srgbClr val="6600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说明</a:t>
            </a: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：</a:t>
            </a:r>
            <a:r>
              <a:rPr lang="en-US" altLang="zh-CN" sz="2400" b="1">
                <a:solidFill>
                  <a:srgbClr val="CC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Nancy </a:t>
            </a:r>
            <a:r>
              <a:rPr lang="zh-CN" altLang="en-US" sz="2400" b="1" dirty="0">
                <a:solidFill>
                  <a:srgbClr val="CC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答应要来这个动作应该发生在过去，是过去作出的承诺。</a:t>
            </a:r>
            <a:endParaRPr lang="zh-CN" altLang="en-US" sz="2400" b="1" dirty="0">
              <a:solidFill>
                <a:srgbClr val="CC33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60804" name="Text Box 4"/>
          <p:cNvSpPr txBox="true"/>
          <p:nvPr/>
        </p:nvSpPr>
        <p:spPr>
          <a:xfrm>
            <a:off x="1134745" y="5022850"/>
            <a:ext cx="9886315" cy="18637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rgbClr val="6600FF"/>
                </a:solidFill>
                <a:latin typeface="Times New Roman" panose="02020603050405020304" charset="0"/>
              </a:rPr>
              <a:t>说明</a:t>
            </a:r>
            <a:r>
              <a:rPr lang="zh-CN" altLang="en-US" sz="2400" b="1" dirty="0">
                <a:latin typeface="Times New Roman" panose="02020603050405020304" charset="0"/>
              </a:rPr>
              <a:t>：</a:t>
            </a:r>
            <a:r>
              <a:rPr lang="en-US" altLang="zh-CN" sz="2400" b="1">
                <a:solidFill>
                  <a:srgbClr val="CC3300"/>
                </a:solidFill>
                <a:latin typeface="Times New Roman" panose="02020603050405020304" charset="0"/>
              </a:rPr>
              <a:t>until </a:t>
            </a:r>
            <a:r>
              <a:rPr lang="zh-CN" altLang="en-US" sz="2400" b="1" dirty="0">
                <a:solidFill>
                  <a:srgbClr val="CC3300"/>
                </a:solidFill>
                <a:latin typeface="Times New Roman" panose="02020603050405020304" charset="0"/>
              </a:rPr>
              <a:t>用在肯定句中时，主句的动词必须是延续性动词，表示该动作一直持续到 </a:t>
            </a:r>
            <a:r>
              <a:rPr lang="en-US" altLang="zh-CN" sz="2400" b="1">
                <a:solidFill>
                  <a:srgbClr val="CC3300"/>
                </a:solidFill>
                <a:latin typeface="Times New Roman" panose="02020603050405020304" charset="0"/>
              </a:rPr>
              <a:t>until </a:t>
            </a:r>
            <a:r>
              <a:rPr lang="zh-CN" altLang="en-US" sz="2400" b="1" dirty="0">
                <a:solidFill>
                  <a:srgbClr val="CC3300"/>
                </a:solidFill>
                <a:latin typeface="Times New Roman" panose="02020603050405020304" charset="0"/>
              </a:rPr>
              <a:t>后的时间为止；短暂性动词只能用在否定句中，表示直到此时该动作才开始。本题中 </a:t>
            </a:r>
            <a:r>
              <a:rPr lang="en-US" altLang="zh-CN" sz="2400" b="1">
                <a:solidFill>
                  <a:srgbClr val="CC3300"/>
                </a:solidFill>
                <a:latin typeface="Times New Roman" panose="02020603050405020304" charset="0"/>
              </a:rPr>
              <a:t>marry </a:t>
            </a:r>
            <a:r>
              <a:rPr lang="zh-CN" altLang="en-US" sz="2400" b="1" dirty="0">
                <a:solidFill>
                  <a:srgbClr val="CC3300"/>
                </a:solidFill>
                <a:latin typeface="Times New Roman" panose="02020603050405020304" charset="0"/>
              </a:rPr>
              <a:t>是短暂性动词，所以只能用在否定句中，才能表示延续性意义。</a:t>
            </a:r>
            <a:endParaRPr lang="zh-CN" altLang="en-US" sz="2400" b="1" dirty="0">
              <a:solidFill>
                <a:srgbClr val="CC3300"/>
              </a:solidFill>
              <a:latin typeface="Times New Roman" panose="02020603050405020304" charset="0"/>
            </a:endParaRPr>
          </a:p>
        </p:txBody>
      </p:sp>
      <p:sp>
        <p:nvSpPr>
          <p:cNvPr id="460805" name="Text Box 5"/>
          <p:cNvSpPr txBox="true"/>
          <p:nvPr/>
        </p:nvSpPr>
        <p:spPr>
          <a:xfrm>
            <a:off x="4086225" y="1154113"/>
            <a:ext cx="576263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320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endParaRPr lang="en-US" altLang="zh-CN" sz="320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460806" name="Text Box 6"/>
          <p:cNvSpPr txBox="true"/>
          <p:nvPr/>
        </p:nvSpPr>
        <p:spPr>
          <a:xfrm>
            <a:off x="4178300" y="3816350"/>
            <a:ext cx="647700" cy="5835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3200">
                <a:solidFill>
                  <a:srgbClr val="FF0000"/>
                </a:solidFill>
                <a:latin typeface="Comic Sans MS" panose="030F0702030302020204" pitchFamily="66" charset="0"/>
              </a:rPr>
              <a:t>B</a:t>
            </a:r>
            <a:endParaRPr lang="en-US" altLang="zh-CN" sz="320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60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08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08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608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608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608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608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608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608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608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60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608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60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02" grpId="0"/>
      <p:bldP spid="460803" grpId="0"/>
      <p:bldP spid="460804" grpId="0"/>
      <p:bldP spid="460805" grpId="0"/>
      <p:bldP spid="460806" grpId="0"/>
    </p:bldLst>
  </p:timing>
</p:sld>
</file>

<file path=ppt/tags/tag1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TYPE" val="i"/>
  <p:tag name="KSO_WM_UNIT_SUBTYPE" val="h"/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BK_DARK_LIGHT" val="2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p="http://schemas.openxmlformats.org/presentationml/2006/main">
  <p:tag name="KSO_WM_UNIT_TYPE" val="i"/>
  <p:tag name="KSO_WM_UNIT_SUBTYPE" val="h"/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BK_DARK_LIGHT" val="2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7.xml><?xml version="1.0" encoding="utf-8"?>
<p:tagLst xmlns:p="http://schemas.openxmlformats.org/presentationml/2006/main">
  <p:tag name="KSO_WM_UNIT_TYPE" val="i"/>
  <p:tag name="KSO_WM_UNIT_SUBTYPE" val="h"/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BK_DARK_LIGHT" val="2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710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710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204710"/>
  <p:tag name="KSO_WM_TEMPLATE_SUBCATEGORY" val="0"/>
  <p:tag name="KSO_WM_TEMPLATE_MASTER_TYPE" val="1"/>
  <p:tag name="KSO_WM_TEMPLATE_THUMBS_INDEX" val="1、4、7、9、12、15、16、18、19、21、24、29、30、31"/>
  <p:tag name="KSO_WM_TEMPLATE_COLOR_TYPE" val="1"/>
  <p:tag name="KSO_WM_TEMPLATE_MASTER_THUMB_INDEX" val="12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6"/>
  <p:tag name="KSO_WM_UNIT_TYPE" val="b"/>
  <p:tag name="KSO_WM_UNIT_INDEX" val="1"/>
  <p:tag name="KSO_WM_UNIT_PRESET_TEXT" val="单击此处添加副标题内容"/>
  <p:tag name="KSO_WM_TEMPLATE_CATEGORY" val="custom"/>
  <p:tag name="KSO_WM_TEMPLATE_INDEX" val="20204710"/>
  <p:tag name="KSO_WM_UNIT_ID" val="custom20204710_1*b*1"/>
  <p:tag name="KSO_WM_UNIT_ISNUMDGMTITLE" val="0"/>
  <p:tag name="KSO_WM_UNIT_TEXT_FILL_FORE_SCHEMECOLOR_INDEX_BRIGHTNESS" val="0"/>
  <p:tag name="KSO_WM_UNIT_TEXT_FILL_FORE_SCHEMECOLOR_INDEX" val="2"/>
  <p:tag name="KSO_WM_UNIT_TEXT_FILL_TYPE" val="1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0"/>
  <p:tag name="KSO_WM_UNIT_TYPE" val="a"/>
  <p:tag name="KSO_WM_UNIT_INDEX" val="1"/>
  <p:tag name="KSO_WM_UNIT_PRESET_TEXT" val="科技，超越梦想"/>
  <p:tag name="KSO_WM_TEMPLATE_CATEGORY" val="custom"/>
  <p:tag name="KSO_WM_TEMPLATE_INDEX" val="20204710"/>
  <p:tag name="KSO_WM_UNIT_ID" val="custom20204710_1*a*1"/>
  <p:tag name="KSO_WM_UNIT_ISNUMDGMTITLE" val="0"/>
  <p:tag name="KSO_WM_UNIT_TEXT_FILL_FORE_SCHEMECOLOR_INDEX_BRIGHTNESS" val="0"/>
  <p:tag name="KSO_WM_UNIT_TEXT_FILL_FORE_SCHEMECOLOR_INDEX" val="2"/>
  <p:tag name="KSO_WM_UNIT_TEXT_FILL_TYPE" val="1"/>
</p:tagLst>
</file>

<file path=ppt/tags/tag143.xml><?xml version="1.0" encoding="utf-8"?>
<p:tagLst xmlns:p="http://schemas.openxmlformats.org/presentationml/2006/main">
  <p:tag name="KSO_WM_TEMPLATE_THUMBS_INDEX" val="1、4、7、9、12、15、16、18、19、21、24、29、30、3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SLIDE_LAYOUT" val="a_b"/>
  <p:tag name="KSO_WM_SLIDE_LAYOUT_CNT" val="1_1"/>
  <p:tag name="KSO_WM_TEMPLATE_MASTER_TYPE" val="1"/>
  <p:tag name="KSO_WM_TEMPLATE_COLOR_TYPE" val="1"/>
  <p:tag name="KSO_WM_TEMPLATE_CATEGORY" val="custom"/>
  <p:tag name="KSO_WM_TEMPLATE_INDEX" val="20204710"/>
  <p:tag name="KSO_WM_SLIDE_ID" val="custom20204710_1"/>
  <p:tag name="KSO_WM_TEMPLATE_MASTER_THUMB_INDEX" val="12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LAYERLEVEL" val="1_1_1"/>
  <p:tag name="KSO_WM_TAG_VERSION" val="1.0"/>
  <p:tag name="KSO_WM_BEAUTIFY_FLAG" val="#wm#"/>
  <p:tag name="KSO_WM_TEMPLATE_CATEGORY" val="custom"/>
  <p:tag name="KSO_WM_TEMPLATE_INDEX" val="20204710"/>
  <p:tag name="KSO_WM_UNIT_ID" val="custom20204710_2*l_h_i*1_1_1"/>
  <p:tag name="KSO_WM_UNIT_TEXT_FILL_FORE_SCHEMECOLOR_INDEX" val="5"/>
  <p:tag name="KSO_WM_UNIT_TEXT_FILL_TYPE" val="1"/>
  <p:tag name="KSO_WM_UNIT_USESOURCEFORMAT_APPLY" val="1"/>
</p:tagLst>
</file>

<file path=ppt/tags/tag145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LAYERLEVEL" val="1_1_1"/>
  <p:tag name="KSO_WM_TAG_VERSION" val="1.0"/>
  <p:tag name="KSO_WM_UNIT_PRESET_TEXT" val="单击此处添加标题，文字是您思想的提炼，请尽量言简意赅的阐述观点"/>
  <p:tag name="KSO_WM_TEMPLATE_CATEGORY" val="custom"/>
  <p:tag name="KSO_WM_TEMPLATE_INDEX" val="20204710"/>
  <p:tag name="KSO_WM_UNIT_ID" val="custom20204710_2*l_h_f*1_1_1"/>
  <p:tag name="KSO_WM_UNIT_TEXT_FILL_FORE_SCHEMECOLOR_INDEX" val="13"/>
  <p:tag name="KSO_WM_UNIT_TEXT_FILL_TYPE" val="1"/>
  <p:tag name="KSO_WM_UNIT_USESOURCEFORMAT_APPLY" val="1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LAYERLEVEL" val="1"/>
  <p:tag name="KSO_WM_TAG_VERSION" val="1.0"/>
  <p:tag name="KSO_WM_BEAUTIFY_FLAG" val="#wm#"/>
  <p:tag name="KSO_WM_TEMPLATE_CATEGORY" val="custom"/>
  <p:tag name="KSO_WM_TEMPLATE_INDEX" val="20204710"/>
  <p:tag name="KSO_WM_UNIT_ID" val="custom20204710_2*i*1"/>
  <p:tag name="KSO_WM_UNIT_TYPE" val="i"/>
  <p:tag name="KSO_WM_UNIT_INDEX" val="1"/>
  <p:tag name="KSO_WM_UNIT_LINE_FORE_SCHEMECOLOR_INDEX" val="14"/>
  <p:tag name="KSO_WM_UNIT_LINE_FILL_TYPE" val="2"/>
  <p:tag name="KSO_WM_UNIT_USESOURCEFORMAT_APPLY" val="1"/>
</p:tagLst>
</file>

<file path=ppt/tags/tag147.xml><?xml version="1.0" encoding="utf-8"?>
<p:tagLst xmlns:p="http://schemas.openxmlformats.org/presentationml/2006/main">
  <p:tag name="KSO_WM_UNIT_ISCONTENTSTITLE" val="1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目录"/>
  <p:tag name="KSO_WM_TEMPLATE_CATEGORY" val="custom"/>
  <p:tag name="KSO_WM_TEMPLATE_INDEX" val="20204710"/>
  <p:tag name="KSO_WM_UNIT_ID" val="custom20204710_2*a*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LAYERLEVEL" val="1_1_1"/>
  <p:tag name="KSO_WM_TAG_VERSION" val="1.0"/>
  <p:tag name="KSO_WM_BEAUTIFY_FLAG" val="#wm#"/>
  <p:tag name="KSO_WM_TEMPLATE_CATEGORY" val="custom"/>
  <p:tag name="KSO_WM_TEMPLATE_INDEX" val="20204710"/>
  <p:tag name="KSO_WM_UNIT_ID" val="custom20204710_2*l_h_i*1_2_1"/>
  <p:tag name="KSO_WM_UNIT_TEXT_FILL_FORE_SCHEMECOLOR_INDEX" val="5"/>
  <p:tag name="KSO_WM_UNIT_TEXT_FILL_TYPE" val="1"/>
  <p:tag name="KSO_WM_UNIT_USESOURCEFORMAT_APPLY" val="1"/>
</p:tagLst>
</file>

<file path=ppt/tags/tag149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LAYERLEVEL" val="1_1_1"/>
  <p:tag name="KSO_WM_TAG_VERSION" val="1.0"/>
  <p:tag name="KSO_WM_UNIT_PRESET_TEXT" val="单击此处添加标题，文字是您思想的提炼，请尽量言简意赅的阐述观点"/>
  <p:tag name="KSO_WM_TEMPLATE_CATEGORY" val="custom"/>
  <p:tag name="KSO_WM_TEMPLATE_INDEX" val="20204710"/>
  <p:tag name="KSO_WM_UNIT_ID" val="custom20204710_2*l_h_f*1_2_1"/>
  <p:tag name="KSO_WM_UNIT_TEXT_FILL_FORE_SCHEMECOLOR_INDEX" val="13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TEMPLATE_THUMBS_INDEX" val="1、2、3、4、5"/>
  <p:tag name="KSO_WM_TEMPLATE_SUBCATEGORY" val="0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SLIDE_LAYOUT" val="a_l"/>
  <p:tag name="KSO_WM_SLIDE_LAYOUT_CNT" val="1_1"/>
  <p:tag name="KSO_WM_TEMPLATE_MASTER_TYPE" val="1"/>
  <p:tag name="KSO_WM_TEMPLATE_COLOR_TYPE" val="1"/>
  <p:tag name="KSO_WM_TEMPLATE_CATEGORY" val="custom"/>
  <p:tag name="KSO_WM_TEMPLATE_INDEX" val="20204710"/>
  <p:tag name="KSO_WM_SLIDE_ID" val="custom20204710_2"/>
</p:tagLst>
</file>

<file path=ppt/tags/tag151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4"/>
  <p:tag name="KSO_WM_UNIT_TYPE" val="e"/>
  <p:tag name="KSO_WM_UNIT_INDEX" val="1"/>
  <p:tag name="KSO_WM_UNIT_PRESET_TEXT" val="第一章节"/>
  <p:tag name="KSO_WM_TEMPLATE_CATEGORY" val="custom"/>
  <p:tag name="KSO_WM_TEMPLATE_INDEX" val="20204710"/>
  <p:tag name="KSO_WM_UNIT_ID" val="custom20204710_7*e*1"/>
  <p:tag name="KSO_WM_UNIT_TEXT_FILL_FORE_SCHEMECOLOR_INDEX_BRIGHTNESS" val="0.15"/>
  <p:tag name="KSO_WM_UNIT_TEXT_FILL_FORE_SCHEMECOLOR_INDEX" val="13"/>
  <p:tag name="KSO_WM_UNIT_TEXT_FILL_TYPE" val="1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4710"/>
  <p:tag name="KSO_WM_UNIT_ID" val="custom20204710_7*i*1"/>
  <p:tag name="KSO_WM_UNIT_TYPE" val="i"/>
  <p:tag name="KSO_WM_UNIT_INDEX" val="1"/>
  <p:tag name="KSO_WM_UNIT_TEXT_FILL_FORE_SCHEMECOLOR_INDEX_BRIGHTNESS" val="0.15"/>
  <p:tag name="KSO_WM_UNIT_TEXT_FILL_FORE_SCHEMECOLOR_INDEX" val="13"/>
  <p:tag name="KSO_WM_UNIT_TEXT_FILL_TYPE" val="1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4710"/>
  <p:tag name="KSO_WM_UNIT_ID" val="custom20204710_7*i*2"/>
  <p:tag name="KSO_WM_UNIT_TYPE" val="i"/>
  <p:tag name="KSO_WM_UNIT_INDEX" val="2"/>
  <p:tag name="KSO_WM_UNIT_LINE_FORE_SCHEMECOLOR_INDEX_BRIGHTNESS" val="0"/>
  <p:tag name="KSO_WM_UNIT_LINE_FORE_SCHEMECOLOR_INDEX" val="5"/>
  <p:tag name="KSO_WM_UNIT_LINE_FILL_TYPE" val="2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4710"/>
  <p:tag name="KSO_WM_UNIT_ID" val="custom20204710_7*i*3"/>
  <p:tag name="KSO_WM_UNIT_TYPE" val="i"/>
  <p:tag name="KSO_WM_UNIT_INDEX" val="3"/>
  <p:tag name="KSO_WM_UNIT_LINE_FORE_SCHEMECOLOR_INDEX_BRIGHTNESS" val="0"/>
  <p:tag name="KSO_WM_UNIT_LINE_FORE_SCHEMECOLOR_INDEX" val="5"/>
  <p:tag name="KSO_WM_UNIT_LINE_FILL_TYPE" val="2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0"/>
  <p:tag name="KSO_WM_UNIT_TYPE" val="a"/>
  <p:tag name="KSO_WM_UNIT_INDEX" val="1"/>
  <p:tag name="KSO_WM_UNIT_PRESET_TEXT" val="单击此处添加标题"/>
  <p:tag name="KSO_WM_TEMPLATE_CATEGORY" val="custom"/>
  <p:tag name="KSO_WM_TEMPLATE_INDEX" val="20204710"/>
  <p:tag name="KSO_WM_UNIT_ID" val="custom20204710_7*a*1"/>
  <p:tag name="KSO_WM_UNIT_ISNUMDGMTITLE" val="0"/>
</p:tagLst>
</file>

<file path=ppt/tags/tag156.xml><?xml version="1.0" encoding="utf-8"?>
<p:tagLst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e"/>
  <p:tag name="KSO_WM_SLIDE_LAYOUT_CNT" val="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4710"/>
  <p:tag name="KSO_WM_SLIDE_ID" val="custom20204710_7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UNIT_NOCLEAR" val="0"/>
  <p:tag name="KSO_WM_UNIT_VALUE" val="636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正如我们都希望改变世界，希望给人带去光明，但更多时候只需播下一颗种子，自然有微光照拂，雨露滋养。恰如其分的表达观点，往往可以事半功倍。&#13;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正如我们都希望改变世界，希望给人带去光明，但更多时候只需播下一颗种子，自然有微光照拂，雨露滋养。恰如其分的表达观点，往往可以事半功倍。"/>
  <p:tag name="KSO_WM_TEMPLATE_CATEGORY" val="custom"/>
  <p:tag name="KSO_WM_TEMPLATE_INDEX" val="20204710"/>
  <p:tag name="KSO_WM_UNIT_ID" val="custom20204710_8*f*1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UNIT_ISCONTENTSTITLE" val="0"/>
  <p:tag name="KSO_WM_UNIT_PRESET_TEXT" val="单击此处添加大标题"/>
  <p:tag name="KSO_WM_UNIT_NOCLEAR" val="0"/>
  <p:tag name="KSO_WM_UNIT_VALUE" val="26"/>
  <p:tag name="KSO_WM_UNIT_BLOCK" val="0"/>
  <p:tag name="KSO_WM_TEMPLATE_CATEGORY" val="custom"/>
  <p:tag name="KSO_WM_TEMPLATE_INDEX" val="20204710"/>
  <p:tag name="KSO_WM_UNIT_ID" val="custom20204710_8*a*1"/>
  <p:tag name="KSO_WM_UNIT_ISNUMDGMTITLE" val="0"/>
</p:tagLst>
</file>

<file path=ppt/tags/tag159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FILL_FORE_SCHEMECOLOR_INDEX_BRIGHTNESS" val="0"/>
  <p:tag name="KSO_WM_UNIT_FILL_FORE_SCHEMECOLOR_INDEX" val="6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61.xml><?xml version="1.0" encoding="utf-8"?>
<p:tagLst xmlns:p="http://schemas.openxmlformats.org/presentationml/2006/main">
  <p:tag name="KSO_WM_UNIT_FILL_FORE_SCHEMECOLOR_INDEX_BRIGHTNESS" val="0"/>
  <p:tag name="KSO_WM_UNIT_FILL_FORE_SCHEMECOLOR_INDEX" val="6"/>
  <p:tag name="KSO_WM_UNIT_FILL_TYPE" val="1"/>
  <p:tag name="KSO_WM_UNIT_LINE_FORE_SCHEMECOLOR_INDEX_BRIGHTNESS" val="0"/>
  <p:tag name="KSO_WM_UNIT_LINE_FORE_SCHEMECOLOR_INDEX" val="6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62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</p:tagLst>
</file>

<file path=ppt/tags/tag16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164.xml><?xml version="1.0" encoding="utf-8"?>
<p:tagLst xmlns:p="http://schemas.openxmlformats.org/presentationml/2006/main">
  <p:tag name="KSO_WM_BEAUTIFY_FLAG" val="#wm#"/>
  <p:tag name="KSO_WM_TEMPLATE_SUBCATEGORY" val="0"/>
  <p:tag name="KSO_WM_SLIDE_ITEM_CNT" val="0"/>
  <p:tag name="KSO_WM_SLIDE_INDEX" val="8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TEMPLATE_MASTER_TYPE" val="1"/>
  <p:tag name="KSO_WM_TEMPLATE_COLOR_TYPE" val="1"/>
  <p:tag name="KSO_WM_TEMPLATE_CATEGORY" val="custom"/>
  <p:tag name="KSO_WM_TEMPLATE_INDEX" val="20204710"/>
  <p:tag name="KSO_WM_SLIDE_ID" val="custom20204710_8"/>
</p:tagLst>
</file>

<file path=ppt/tags/tag165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6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TABLE_BEAUTIFY" val="smartTable{7a4e4429-332b-4506-aa4c-5b9e99dfc182}"/>
  <p:tag name="TABLE_EMPHASIZE_COLOR" val="16352824"/>
  <p:tag name="TABLE_SKINIDX" val="3"/>
  <p:tag name="TABLE_COLORIDX" val="7"/>
  <p:tag name="TABLE_COLOR_RGB" val="0x000000*0xFFFFFF*0x212121*0xFFFFFF*0xF98638*0xFFB829*0x37BECC*0x1687A5*0x3A3A47*0xC7DADD"/>
  <p:tag name="TABLE_ENDDRAG_ORIGIN_RECT" val="831*424"/>
  <p:tag name="TABLE_ENDDRAG_RECT" val="67*60*831*424"/>
</p:tagLst>
</file>

<file path=ppt/tags/tag169.xml><?xml version="1.0" encoding="utf-8"?>
<p:tagLst xmlns:p="http://schemas.openxmlformats.org/presentationml/2006/main">
  <p:tag name="KSO_WM_UNIT_LINE_FORE_SCHEMECOLOR_INDEX_BRIGHTNESS" val="0"/>
  <p:tag name="KSO_WM_UNIT_LINE_FORE_SCHEMECOLOR_INDEX" val="16"/>
  <p:tag name="KSO_WM_UNIT_LINE_FILL_TYPE" val="2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7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72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173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4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TABLE_BEAUTIFY" val="smartTable{7a4e4429-332b-4506-aa4c-5b9e99dfc182}"/>
  <p:tag name="TABLE_EMPHASIZE_COLOR" val="16352824"/>
  <p:tag name="TABLE_SKINIDX" val="3"/>
  <p:tag name="TABLE_COLORIDX" val="7"/>
  <p:tag name="TABLE_COLOR_RGB" val="0x000000*0xFFFFFF*0x212121*0xFFFFFF*0xF98638*0xFFB829*0x37BECC*0x1687A5*0x3A3A47*0xC7DADD"/>
  <p:tag name="TABLE_ENDDRAG_ORIGIN_RECT" val="831*424"/>
  <p:tag name="TABLE_ENDDRAG_RECT" val="67*60*831*424"/>
</p:tagLst>
</file>

<file path=ppt/tags/tag177.xml><?xml version="1.0" encoding="utf-8"?>
<p:tagLst xmlns:p="http://schemas.openxmlformats.org/presentationml/2006/main">
  <p:tag name="KSO_WM_UNIT_LINE_FORE_SCHEMECOLOR_INDEX_BRIGHTNESS" val="0"/>
  <p:tag name="KSO_WM_UNIT_LINE_FORE_SCHEMECOLOR_INDEX" val="16"/>
  <p:tag name="KSO_WM_UNIT_LINE_FILL_TYPE" val="2"/>
</p:tagLst>
</file>

<file path=ppt/tags/tag17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7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18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89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9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92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9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9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95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19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9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9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99.xml><?xml version="1.0" encoding="utf-8"?>
<p:tagLst xmlns:p="http://schemas.openxmlformats.org/presentationml/2006/main">
  <p:tag name="KSO_WM_UNIT_TEXT_FILL_FORE_SCHEMECOLOR_INDEX_BRIGHTNESS" val="0"/>
  <p:tag name="KSO_WM_UNIT_TEXT_FILL_FORE_SCHEMECOLOR_INDEX" val="5"/>
  <p:tag name="KSO_WM_UNIT_TEXT_FILL_TYPE" val="1"/>
</p:tagLst>
</file>

<file path=ppt/tags/tag2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06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5"/>
  <p:tag name="KSO_WM_UNIT_TEXT_FILL_TYPE" val="1"/>
</p:tagLst>
</file>

<file path=ppt/tags/tag207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08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11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2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15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6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19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23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4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26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27.xml><?xml version="1.0" encoding="utf-8"?>
<p:tagLst xmlns:p="http://schemas.openxmlformats.org/presentationml/2006/main">
  <p:tag name="KSO_WM_UNIT_PLACING_PICTURE_USER_VIEWPORT" val="{&quot;height&quot;:3090,&quot;width&quot;:12855}"/>
</p:tagLst>
</file>

<file path=ppt/tags/tag228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9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31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32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33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34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35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36.xml><?xml version="1.0" encoding="utf-8"?>
<p:tagLst xmlns:p="http://schemas.openxmlformats.org/presentationml/2006/main">
  <p:tag name="KSO_WM_UNIT_PLACING_PICTURE_USER_VIEWPORT" val="{&quot;height&quot;:4365,&quot;width&quot;:13095}"/>
</p:tagLst>
</file>

<file path=ppt/tags/tag237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38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39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41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2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43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44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45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6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47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48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49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51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52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53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4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55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56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57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8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59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61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710"/>
  <p:tag name="KSO_WM_UNIT_ID" val="custom20204710_20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2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ID" val="custom20204710_20*i*1"/>
  <p:tag name="KSO_WM_UNIT_LAYERLEVEL" val="1"/>
  <p:tag name="KSO_WM_TAG_VERSION" val="1.0"/>
  <p:tag name="KSO_WM_BEAUTIFY_FLAG" val="#wm#"/>
</p:tagLst>
</file>

<file path=ppt/tags/tag263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710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710_20*i*2"/>
  <p:tag name="KSO_WM_UNIT_LAYERLEVEL" val="1"/>
  <p:tag name="KSO_WM_TAG_VERSION" val="1.0"/>
  <p:tag name="KSO_WM_BEAUTIFY_FLAG" val="#wm#"/>
</p:tagLst>
</file>

<file path=ppt/tags/tag264.xml><?xml version="1.0" encoding="utf-8"?>
<p:tagLst xmlns:p="http://schemas.openxmlformats.org/presentationml/2006/main">
  <p:tag name="KSO_WM_TEMPLATE_SUBCATEGORY" val="0"/>
  <p:tag name="KSO_WM_SLIDE_TYPE" val="text"/>
  <p:tag name="KSO_WM_SLIDE_SUBTYPE" val="pureTxt"/>
  <p:tag name="KSO_WM_SLIDE_ITEM_CNT" val="0"/>
  <p:tag name="KSO_WM_SLIDE_INDEX" val="20"/>
  <p:tag name="KSO_WM_SLIDE_SIZE" val="959*492"/>
  <p:tag name="KSO_WM_SLIDE_POSITION" val="0*47"/>
  <p:tag name="KSO_WM_TAG_VERSION" val="1.0"/>
  <p:tag name="KSO_WM_BEAUTIFY_FLAG" val="#wm#"/>
  <p:tag name="KSO_WM_SLIDE_LAYOUT" val="a_f_i"/>
  <p:tag name="KSO_WM_SLIDE_LAYOUT_CNT" val="1_1_1"/>
  <p:tag name="KSO_WM_SLIDE_LAYOUT_INFO" val="{&quot;direction&quot;:0,&quot;horizontalAlign&quot;:1,&quot;verticalAlign&quot;:1,&quot;type&quot;:0,&quot;diagramDirection&quot;:0,&quot;canSetOverLayout&quot;:0,&quot;isOverLayout&quot;:0,&quot;margin&quot;:{&quot;left&quot;:4.23,&quot;top&quot;:3.387,&quot;right&quot;:4.23,&quot;bottom&quot;:3.387}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499010831,&quot;top&quot;:0.0887139142,&quot;right&quot;:0.0499010831,&quot;bottom&quot;:0.0887139142,&quot;leftAbs&quot;:false,&quot;topAbs&quot;:false,&quot;rightAbs&quot;:false,&quot;bottomAbs&quot;:false}]}"/>
  <p:tag name="KSO_WM_SLIDE_BACKGROUND" val="[&quot;general&quot;,&quot;belt&quot;]"/>
  <p:tag name="KSO_WM_SLIDE_RATIO" val="1.777778"/>
  <p:tag name="KSO_WM_TEMPLATE_MASTER_TYPE" val="1"/>
  <p:tag name="KSO_WM_TEMPLATE_COLOR_TYPE" val="1"/>
  <p:tag name="KSO_WM_TEMPLATE_CATEGORY" val="custom"/>
  <p:tag name="KSO_WM_TEMPLATE_INDEX" val="20204710"/>
  <p:tag name="KSO_WM_SLIDE_ID" val="custom20204710_20"/>
</p:tagLst>
</file>

<file path=ppt/tags/tag265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4"/>
  <p:tag name="KSO_WM_UNIT_TYPE" val="e"/>
  <p:tag name="KSO_WM_UNIT_INDEX" val="1"/>
  <p:tag name="KSO_WM_UNIT_PRESET_TEXT" val="第一章节"/>
  <p:tag name="KSO_WM_TEMPLATE_CATEGORY" val="custom"/>
  <p:tag name="KSO_WM_TEMPLATE_INDEX" val="20204710"/>
  <p:tag name="KSO_WM_UNIT_ID" val="custom20204710_7*e*1"/>
  <p:tag name="KSO_WM_UNIT_TEXT_FILL_FORE_SCHEMECOLOR_INDEX_BRIGHTNESS" val="0.15"/>
  <p:tag name="KSO_WM_UNIT_TEXT_FILL_FORE_SCHEMECOLOR_INDEX" val="13"/>
  <p:tag name="KSO_WM_UNIT_TEXT_FILL_TYPE" val="1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4710"/>
  <p:tag name="KSO_WM_UNIT_ID" val="custom20204710_7*i*1"/>
  <p:tag name="KSO_WM_UNIT_TYPE" val="i"/>
  <p:tag name="KSO_WM_UNIT_INDEX" val="1"/>
  <p:tag name="KSO_WM_UNIT_TEXT_FILL_FORE_SCHEMECOLOR_INDEX_BRIGHTNESS" val="0.15"/>
  <p:tag name="KSO_WM_UNIT_TEXT_FILL_FORE_SCHEMECOLOR_INDEX" val="13"/>
  <p:tag name="KSO_WM_UNIT_TEXT_FILL_TYPE" val="1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4710"/>
  <p:tag name="KSO_WM_UNIT_ID" val="custom20204710_7*i*2"/>
  <p:tag name="KSO_WM_UNIT_TYPE" val="i"/>
  <p:tag name="KSO_WM_UNIT_INDEX" val="2"/>
  <p:tag name="KSO_WM_UNIT_LINE_FORE_SCHEMECOLOR_INDEX_BRIGHTNESS" val="0"/>
  <p:tag name="KSO_WM_UNIT_LINE_FORE_SCHEMECOLOR_INDEX" val="5"/>
  <p:tag name="KSO_WM_UNIT_LINE_FILL_TYPE" val="2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4710"/>
  <p:tag name="KSO_WM_UNIT_ID" val="custom20204710_7*i*3"/>
  <p:tag name="KSO_WM_UNIT_TYPE" val="i"/>
  <p:tag name="KSO_WM_UNIT_INDEX" val="3"/>
  <p:tag name="KSO_WM_UNIT_LINE_FORE_SCHEMECOLOR_INDEX_BRIGHTNESS" val="0"/>
  <p:tag name="KSO_WM_UNIT_LINE_FORE_SCHEMECOLOR_INDEX" val="5"/>
  <p:tag name="KSO_WM_UNIT_LINE_FILL_TYPE" val="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0"/>
  <p:tag name="KSO_WM_UNIT_TYPE" val="a"/>
  <p:tag name="KSO_WM_UNIT_INDEX" val="1"/>
  <p:tag name="KSO_WM_UNIT_PRESET_TEXT" val="单击此处添加标题"/>
  <p:tag name="KSO_WM_TEMPLATE_CATEGORY" val="custom"/>
  <p:tag name="KSO_WM_TEMPLATE_INDEX" val="20204710"/>
  <p:tag name="KSO_WM_UNIT_ID" val="custom20204710_7*a*1"/>
  <p:tag name="KSO_WM_UNIT_ISNUMDGMTITLE" val="0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TEMPLATE_SUBCATEGORY" val="0"/>
  <p:tag name="KSO_WM_SLIDE_ITEM_CNT" val="0"/>
  <p:tag name="KSO_WM_SLIDE_INDEX" val="7"/>
  <p:tag name="KSO_WM_TAG_VERSION" val="1.0"/>
  <p:tag name="KSO_WM_BEAUTIFY_FLAG" val="#wm#"/>
  <p:tag name="KSO_WM_SLIDE_LAYOUT" val="a_e"/>
  <p:tag name="KSO_WM_SLIDE_LAYOUT_CNT" val="1_1"/>
  <p:tag name="KSO_WM_SLIDE_TYPE" val="sectionTitle"/>
  <p:tag name="KSO_WM_SLIDE_SUBTYPE" val="pureTxt"/>
  <p:tag name="KSO_WM_TEMPLATE_MASTER_TYPE" val="1"/>
  <p:tag name="KSO_WM_TEMPLATE_COLOR_TYPE" val="1"/>
  <p:tag name="KSO_WM_TEMPLATE_CATEGORY" val="custom"/>
  <p:tag name="KSO_WM_TEMPLATE_INDEX" val="20204710"/>
  <p:tag name="KSO_WM_SLIDE_ID" val="custom20204710_7"/>
</p:tagLst>
</file>

<file path=ppt/tags/tag271.xml><?xml version="1.0" encoding="utf-8"?>
<p:tagLst xmlns:p="http://schemas.openxmlformats.org/presentationml/2006/main">
  <p:tag name="KSO_WM_BEAUTIFY_FLAG" val="#wm#"/>
  <p:tag name="KSO_WM_TEMPLATE_CATEGORY" val="custom"/>
  <p:tag name="KSO_WM_TEMPLATE_INDEX" val="20204710"/>
</p:tagLst>
</file>

<file path=ppt/tags/tag272.xml><?xml version="1.0" encoding="utf-8"?>
<p:tagLst xmlns:p="http://schemas.openxmlformats.org/presentationml/2006/main">
  <p:tag name="KSO_WM_BEAUTIFY_FLAG" val="#wm#"/>
  <p:tag name="KSO_WM_TEMPLATE_CATEGORY" val="custom"/>
  <p:tag name="KSO_WM_TEMPLATE_INDEX" val="20204710"/>
</p:tagLst>
</file>

<file path=ppt/tags/tag273.xml><?xml version="1.0" encoding="utf-8"?>
<p:tagLst xmlns:p="http://schemas.openxmlformats.org/presentationml/2006/main">
  <p:tag name="KSO_WM_BEAUTIFY_FLAG" val="#wm#"/>
  <p:tag name="KSO_WM_TEMPLATE_CATEGORY" val="custom"/>
  <p:tag name="KSO_WM_TEMPLATE_INDEX" val="20204710"/>
</p:tagLst>
</file>

<file path=ppt/tags/tag274.xml><?xml version="1.0" encoding="utf-8"?>
<p:tagLst xmlns:p="http://schemas.openxmlformats.org/presentationml/2006/main">
  <p:tag name="KSO_WM_BEAUTIFY_FLAG" val="#wm#"/>
  <p:tag name="KSO_WM_TEMPLATE_CATEGORY" val="custom"/>
  <p:tag name="KSO_WM_TEMPLATE_INDEX" val="20204710"/>
</p:tagLst>
</file>

<file path=ppt/tags/tag275.xml><?xml version="1.0" encoding="utf-8"?>
<p:tagLst xmlns:p="http://schemas.openxmlformats.org/presentationml/2006/main">
  <p:tag name="KSO_WM_UNIT_TABLE_BEAUTIFY" val="smartTable{6fee9c8b-4945-47ed-a27b-afd4b4340728}"/>
  <p:tag name="TABLE_ENDDRAG_ORIGIN_RECT" val="929*371"/>
  <p:tag name="TABLE_ENDDRAG_RECT" val="15*156*929*371"/>
  <p:tag name="TABLE_EMPHASIZE_COLOR" val="240117"/>
  <p:tag name="TABLE_SKINIDX" val="0"/>
  <p:tag name="TABLE_COLORIDX" val="2"/>
  <p:tag name="TABLE_COLOR_RGB" val="0x000000*0xFFFFFF*0x212121*0xFFFFFF*0x03A9F5*0x00BCD5*0x009788*0x4CB050*0x8CC34B*0xCDDC39"/>
</p:tagLst>
</file>

<file path=ppt/tags/tag276.xml><?xml version="1.0" encoding="utf-8"?>
<p:tagLst xmlns:p="http://schemas.openxmlformats.org/presentationml/2006/main">
  <p:tag name="KSO_WM_BEAUTIFY_FLAG" val="#wm#"/>
  <p:tag name="KSO_WM_TEMPLATE_CATEGORY" val="custom"/>
  <p:tag name="KSO_WM_TEMPLATE_INDEX" val="20204710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1"/>
  <p:tag name="KSO_WM_UNIT_VALUE" val="10"/>
  <p:tag name="KSO_WM_UNIT_TYPE" val="a"/>
  <p:tag name="KSO_WM_UNIT_INDEX" val="1"/>
  <p:tag name="KSO_WM_UNIT_PRESET_TEXT" val="谢谢聆听"/>
  <p:tag name="KSO_WM_TEMPLATE_CATEGORY" val="custom"/>
  <p:tag name="KSO_WM_TEMPLATE_INDEX" val="20204710"/>
  <p:tag name="KSO_WM_UNIT_ID" val="custom20204710_31*a*1"/>
  <p:tag name="KSO_WM_UNIT_ISNUMDGMTITLE" val="0"/>
  <p:tag name="KSO_WM_UNIT_TEXT_FILL_FORE_SCHEMECOLOR_INDEX_BRIGHTNESS" val="0"/>
  <p:tag name="KSO_WM_UNIT_TEXT_FILL_FORE_SCHEMECOLOR_INDEX" val="2"/>
  <p:tag name="KSO_WM_UNIT_TEXT_FILL_TYPE" val="1"/>
</p:tagLst>
</file>

<file path=ppt/tags/tag278.xml><?xml version="1.0" encoding="utf-8"?>
<p:tagLst xmlns:p="http://schemas.openxmlformats.org/presentationml/2006/main">
  <p:tag name="KSO_WM_TEMPLATE_THUMBS_INDEX" val="1"/>
  <p:tag name="KSO_WM_TEMPLATE_SUBCATEGORY" val="0"/>
  <p:tag name="KSO_WM_SLIDE_TYPE" val="endPage"/>
  <p:tag name="KSO_WM_SLIDE_SUBTYPE" val="pureTxt"/>
  <p:tag name="KSO_WM_SLIDE_ITEM_CNT" val="0"/>
  <p:tag name="KSO_WM_SLIDE_INDEX" val="31"/>
  <p:tag name="KSO_WM_TAG_VERSION" val="1.0"/>
  <p:tag name="KSO_WM_BEAUTIFY_FLAG" val="#wm#"/>
  <p:tag name="KSO_WM_SLIDE_LAYOUT" val="a_b"/>
  <p:tag name="KSO_WM_SLIDE_LAYOUT_CNT" val="1_1"/>
  <p:tag name="KSO_WM_TEMPLATE_MASTER_TYPE" val="1"/>
  <p:tag name="KSO_WM_TEMPLATE_COLOR_TYPE" val="1"/>
  <p:tag name="KSO_WM_TEMPLATE_CATEGORY" val="custom"/>
  <p:tag name="KSO_WM_TEMPLATE_INDEX" val="20204710"/>
  <p:tag name="KSO_WM_SLIDE_ID" val="custom20204710_3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y"/>
  <p:tag name="KSO_WM_UNIT_INDEX" val="1"/>
  <p:tag name="KSO_WM_UNIT_ID" val="_1*y*1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2.xml><?xml version="1.0" encoding="utf-8"?>
<p:tagLst xmlns:p="http://schemas.openxmlformats.org/presentationml/2006/main">
  <p:tag name="KSO_WM_UNIT_TYPE" val="i"/>
  <p:tag name="KSO_WM_UNIT_SUBTYPE" val="h"/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BK_DARK_LIGHT" val="2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TYPE" val="i"/>
  <p:tag name="KSO_WM_UNIT_SUBTYPE" val="h"/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BK_DARK_LIGHT" val="2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TYPE" val="i"/>
  <p:tag name="KSO_WM_UNIT_SUBTYPE" val="h"/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BK_DARK_LIGHT" val="2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3_Office 主题​​">
  <a:themeElements>
    <a:clrScheme name="">
      <a:dk1>
        <a:srgbClr val="000000"/>
      </a:dk1>
      <a:lt1>
        <a:srgbClr val="FFFFFF"/>
      </a:lt1>
      <a:dk2>
        <a:srgbClr val="F9F9F9"/>
      </a:dk2>
      <a:lt2>
        <a:srgbClr val="FFFFFF"/>
      </a:lt2>
      <a:accent1>
        <a:srgbClr val="137E89"/>
      </a:accent1>
      <a:accent2>
        <a:srgbClr val="084C61"/>
      </a:accent2>
      <a:accent3>
        <a:srgbClr val="DB3A33"/>
      </a:accent3>
      <a:accent4>
        <a:srgbClr val="F7B62F"/>
      </a:accent4>
      <a:accent5>
        <a:srgbClr val="66595F"/>
      </a:accent5>
      <a:accent6>
        <a:srgbClr val="57AEC9"/>
      </a:accent6>
      <a:hlink>
        <a:srgbClr val="304FFE"/>
      </a:hlink>
      <a:folHlink>
        <a:srgbClr val="492067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26390</Words>
  <Application>WPS 演示</Application>
  <PresentationFormat>宽屏</PresentationFormat>
  <Paragraphs>1787</Paragraphs>
  <Slides>127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127</vt:i4>
      </vt:variant>
    </vt:vector>
  </HeadingPairs>
  <TitlesOfParts>
    <vt:vector size="165" baseType="lpstr">
      <vt:lpstr>Arial</vt:lpstr>
      <vt:lpstr>宋体</vt:lpstr>
      <vt:lpstr>Wingdings</vt:lpstr>
      <vt:lpstr>Times New Roman</vt:lpstr>
      <vt:lpstr>微软雅黑</vt:lpstr>
      <vt:lpstr>黑体</vt:lpstr>
      <vt:lpstr>汉仪旗黑-85S</vt:lpstr>
      <vt:lpstr>方正黑体_GBK</vt:lpstr>
      <vt:lpstr>Wingdings</vt:lpstr>
      <vt:lpstr>华文楷体</vt:lpstr>
      <vt:lpstr>方正胖娃简体</vt:lpstr>
      <vt:lpstr>方正粗圆简体</vt:lpstr>
      <vt:lpstr>方正书宋_GBK</vt:lpstr>
      <vt:lpstr>方正卡通简体</vt:lpstr>
      <vt:lpstr>Calibri</vt:lpstr>
      <vt:lpstr>华文新魏</vt:lpstr>
      <vt:lpstr>汉仪汉黑简</vt:lpstr>
      <vt:lpstr>Tahoma</vt:lpstr>
      <vt:lpstr>Droid Sans</vt:lpstr>
      <vt:lpstr>Comic Sans MS</vt:lpstr>
      <vt:lpstr>方正小标宋_GBK</vt:lpstr>
      <vt:lpstr>汉仪大黑简</vt:lpstr>
      <vt:lpstr>汉仪旗黑-75S</vt:lpstr>
      <vt:lpstr>方正公文黑体</vt:lpstr>
      <vt:lpstr>汉仪中黑简</vt:lpstr>
      <vt:lpstr>Times New Roman</vt:lpstr>
      <vt:lpstr>Arial</vt:lpstr>
      <vt:lpstr>Trebuchet MS</vt:lpstr>
      <vt:lpstr>隶书</vt:lpstr>
      <vt:lpstr>方正隶书_GBK</vt:lpstr>
      <vt:lpstr>华文细黑</vt:lpstr>
      <vt:lpstr>宋体</vt:lpstr>
      <vt:lpstr>Arial Unicode MS</vt:lpstr>
      <vt:lpstr>DejaVu Sans</vt:lpstr>
      <vt:lpstr>汉仪中秀体简</vt:lpstr>
      <vt:lpstr>汉仪仿宋S</vt:lpstr>
      <vt:lpstr>Office 主题</vt:lpstr>
      <vt:lpstr>23_Office 主题​​</vt:lpstr>
      <vt:lpstr>大学英语 Lesson8 动词时态和语态</vt:lpstr>
      <vt:lpstr>PowerPoint 演示文稿</vt:lpstr>
      <vt:lpstr>动词时态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现在完成时和现在完成进行时的区别：</vt:lpstr>
      <vt:lpstr>现在完成时和现在完成进行时的区别：</vt:lpstr>
      <vt:lpstr>现在完成时和现在完成进行时的区别：</vt:lpstr>
      <vt:lpstr>现在完成时和现在完成进行时的区别：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动词语态</vt:lpstr>
      <vt:lpstr>PowerPoint 演示文稿</vt:lpstr>
      <vt:lpstr>1、被动语态的用法</vt:lpstr>
      <vt:lpstr>1、被动语态的用法</vt:lpstr>
      <vt:lpstr>PowerPoint 演示文稿</vt:lpstr>
      <vt:lpstr>2、被动语态的形式</vt:lpstr>
      <vt:lpstr>2、被动语态的形式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user</cp:lastModifiedBy>
  <cp:revision>78</cp:revision>
  <dcterms:created xsi:type="dcterms:W3CDTF">2022-05-28T06:57:28Z</dcterms:created>
  <dcterms:modified xsi:type="dcterms:W3CDTF">2022-05-28T06:57:28Z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5C5743048B4D491EB404012F24C91461</vt:lpwstr>
  </property>
  <property fmtid="{D5CDD505-2E9C-101B-9397-08002B2CF9AE}" pid="3" name="KSOProductBuildVer">
    <vt:lpwstr>2052-11.8.2.10125</vt:lpwstr>
  </property>
</Properties>
</file>